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82" r:id="rId7"/>
    <p:sldId id="292" r:id="rId8"/>
    <p:sldId id="330" r:id="rId9"/>
    <p:sldId id="291" r:id="rId10"/>
    <p:sldId id="319" r:id="rId11"/>
    <p:sldId id="293" r:id="rId12"/>
    <p:sldId id="328" r:id="rId13"/>
    <p:sldId id="329" r:id="rId14"/>
    <p:sldId id="331" r:id="rId15"/>
    <p:sldId id="283" r:id="rId16"/>
    <p:sldId id="294" r:id="rId17"/>
    <p:sldId id="333" r:id="rId18"/>
    <p:sldId id="334" r:id="rId19"/>
    <p:sldId id="280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B8E1"/>
    <a:srgbClr val="4098D4"/>
    <a:srgbClr val="1F608B"/>
    <a:srgbClr val="58A6DA"/>
    <a:srgbClr val="2980B9"/>
    <a:srgbClr val="FC611F"/>
    <a:srgbClr val="7B9B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21869-FDA3-4BD2-86A7-F72C2C5F369F}" type="datetimeFigureOut">
              <a:rPr lang="zh-CN" altLang="en-US" smtClean="0"/>
              <a:t>2020/4/16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560D7-5DD8-4BAD-A65B-D8B626E1F32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560D7-5DD8-4BAD-A65B-D8B626E1F32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4E560D7-5DD8-4BAD-A65B-D8B626E1F32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Tm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矩形 70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F60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9" name="矩形 259"/>
          <p:cNvSpPr>
            <a:spLocks noChangeArrowheads="1"/>
          </p:cNvSpPr>
          <p:nvPr/>
        </p:nvSpPr>
        <p:spPr bwMode="auto">
          <a:xfrm>
            <a:off x="406686" y="659011"/>
            <a:ext cx="550045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会场安排问题</a:t>
            </a:r>
            <a:endParaRPr 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680" name="矩形 259"/>
          <p:cNvSpPr>
            <a:spLocks noChangeArrowheads="1"/>
          </p:cNvSpPr>
          <p:nvPr/>
        </p:nvSpPr>
        <p:spPr bwMode="auto">
          <a:xfrm>
            <a:off x="406686" y="4708088"/>
            <a:ext cx="510837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小组成员：崔文盼，次旦卓嘎，林肖彤，潘振鹏，舒俊锋，余超，王绍凯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380481" y="189546"/>
            <a:ext cx="5550470" cy="6858000"/>
            <a:chOff x="6289041" y="514666"/>
            <a:chExt cx="5550470" cy="6858000"/>
          </a:xfrm>
        </p:grpSpPr>
        <p:pic>
          <p:nvPicPr>
            <p:cNvPr id="700" name="图片 699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9041" y="514666"/>
              <a:ext cx="5550470" cy="6858000"/>
            </a:xfrm>
            <a:prstGeom prst="rect">
              <a:avLst/>
            </a:prstGeom>
          </p:spPr>
        </p:pic>
        <p:sp>
          <p:nvSpPr>
            <p:cNvPr id="2" name="文本框 1"/>
            <p:cNvSpPr txBox="1"/>
            <p:nvPr/>
          </p:nvSpPr>
          <p:spPr>
            <a:xfrm>
              <a:off x="7347236" y="1938509"/>
              <a:ext cx="3434080" cy="2123658"/>
            </a:xfrm>
            <a:prstGeom prst="rect">
              <a:avLst/>
            </a:prstGeom>
            <a:solidFill>
              <a:srgbClr val="1F608B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DATA</a:t>
              </a:r>
            </a:p>
            <a:p>
              <a:endParaRPr lang="en-US" altLang="zh-CN" sz="44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r>
                <a:rPr lang="en-US" altLang="zh-CN" sz="4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STRUCTURE</a:t>
              </a:r>
              <a:endPara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406686" y="3943310"/>
            <a:ext cx="567746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第五组</a:t>
            </a:r>
            <a:endParaRPr lang="en-US" altLang="zh-CN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pic>
        <p:nvPicPr>
          <p:cNvPr id="12" name="音频 11">
            <a:hlinkClick r:id="" action="ppaction://media"/>
            <a:extLst>
              <a:ext uri="{FF2B5EF4-FFF2-40B4-BE49-F238E27FC236}">
                <a16:creationId xmlns:a16="http://schemas.microsoft.com/office/drawing/2014/main" id="{7B8D91BD-E1E7-40C0-AA09-DE75D0602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1016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25"/>
                            </p:stCondLst>
                            <p:childTnLst>
                              <p:par>
                                <p:cTn id="2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79" grpId="0"/>
      <p:bldP spid="680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605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取出最小节点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5" name="Rectangle 6">
            <a:extLst>
              <a:ext uri="{FF2B5EF4-FFF2-40B4-BE49-F238E27FC236}">
                <a16:creationId xmlns:a16="http://schemas.microsoft.com/office/drawing/2014/main" id="{C3EA0F37-B777-4041-9899-C8974080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57" y="4683125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4B6CEA9-C967-4FCA-8F9C-10549EFB3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43" y="1280766"/>
            <a:ext cx="5875529" cy="414563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7D9BD3B-22AE-4A95-B542-0C914C704A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972" y="1257903"/>
            <a:ext cx="5867908" cy="4191363"/>
          </a:xfrm>
          <a:prstGeom prst="rect">
            <a:avLst/>
          </a:prstGeom>
        </p:spPr>
      </p:pic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95251D1B-0E15-4EEF-8FB5-1A3D59B0BB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79053"/>
      </p:ext>
    </p:extLst>
  </p:cSld>
  <p:clrMapOvr>
    <a:masterClrMapping/>
  </p:clrMapOvr>
  <p:transition spd="slow" advTm="448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605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取出最小节点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5" name="Rectangle 6">
            <a:extLst>
              <a:ext uri="{FF2B5EF4-FFF2-40B4-BE49-F238E27FC236}">
                <a16:creationId xmlns:a16="http://schemas.microsoft.com/office/drawing/2014/main" id="{C3EA0F37-B777-4041-9899-C8974080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57" y="4683125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7BD8F1D-706D-4F3D-98F6-FAB8D46C3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43" y="1214778"/>
            <a:ext cx="5997460" cy="414563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8F6188A-F327-4F9A-89E9-5921A19CDE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3971" y="765175"/>
            <a:ext cx="5067739" cy="5182049"/>
          </a:xfrm>
          <a:prstGeom prst="rect">
            <a:avLst/>
          </a:prstGeom>
        </p:spPr>
      </p:pic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D9AA6D7C-034F-447B-A39B-652670C524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66693"/>
      </p:ext>
    </p:extLst>
  </p:cSld>
  <p:clrMapOvr>
    <a:masterClrMapping/>
  </p:clrMapOvr>
  <p:transition spd="slow" advTm="2462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92418" y="449121"/>
            <a:ext cx="3605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取出最小节点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5" name="Rectangle 6">
            <a:extLst>
              <a:ext uri="{FF2B5EF4-FFF2-40B4-BE49-F238E27FC236}">
                <a16:creationId xmlns:a16="http://schemas.microsoft.com/office/drawing/2014/main" id="{C3EA0F37-B777-4041-9899-C8974080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57" y="4683125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0B216AF-9184-4187-B46E-340DE2292CB1}"/>
              </a:ext>
            </a:extLst>
          </p:cNvPr>
          <p:cNvSpPr/>
          <p:nvPr/>
        </p:nvSpPr>
        <p:spPr>
          <a:xfrm>
            <a:off x="1022349" y="849231"/>
            <a:ext cx="10047869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FibNode* _fib_heap_extract_min(FibHeap *heap)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if (heap==NULL || heap-&gt;min==NULL)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return NULL;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FibNode *child = NULL;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FibNode *min = heap-&gt;min;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//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每一个儿子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儿子和儿子的兄弟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都添加到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斐波那契堆的根链表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while (min-&gt;child != NULL)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{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child = min-&gt;child;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fib_node_remove(child);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if (child-&gt;right == child)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min-&gt;child = NULL;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else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min-&gt;child = child-&gt;right;</a:t>
            </a:r>
          </a:p>
          <a:p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fib_node_add(child, heap-&gt;min);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child-&gt;parent = NULL;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</a:p>
          <a:p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8EDF074C-6134-42DF-9E9D-93495B7EA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80412"/>
      </p:ext>
    </p:extLst>
  </p:cSld>
  <p:clrMapOvr>
    <a:masterClrMapping/>
  </p:clrMapOvr>
  <p:transition spd="slow" advTm="1195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605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取出最小节点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5" name="Rectangle 6">
            <a:extLst>
              <a:ext uri="{FF2B5EF4-FFF2-40B4-BE49-F238E27FC236}">
                <a16:creationId xmlns:a16="http://schemas.microsoft.com/office/drawing/2014/main" id="{C3EA0F37-B777-4041-9899-C8974080E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57" y="4683125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0B216AF-9184-4187-B46E-340DE2292CB1}"/>
              </a:ext>
            </a:extLst>
          </p:cNvPr>
          <p:cNvSpPr/>
          <p:nvPr/>
        </p:nvSpPr>
        <p:spPr>
          <a:xfrm>
            <a:off x="1022350" y="1262406"/>
            <a:ext cx="1004786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//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从根链表中移除</a:t>
            </a: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fib_node_remove(min);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//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是堆中唯一节点，则设置堆的最小节点为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NULL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//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否则，设置堆的最小节点为一个非空节点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(min-&gt;right)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，然后再进行调节。</a:t>
            </a:r>
          </a:p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 (min-&gt;right == min)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heap-&gt;min = NULL;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else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{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heap-&gt;min = min-&gt;right;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fib_heap_consolidate(heap);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}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heap-&gt;keyNum--;</a:t>
            </a:r>
          </a:p>
          <a:p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return min;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93E2FCB1-6743-4826-9FEF-98FFEEDD76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56670"/>
      </p:ext>
    </p:extLst>
  </p:cSld>
  <p:clrMapOvr>
    <a:masterClrMapping/>
  </p:clrMapOvr>
  <p:transition spd="slow" advTm="627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2"/>
          <p:cNvSpPr txBox="1"/>
          <p:nvPr/>
        </p:nvSpPr>
        <p:spPr>
          <a:xfrm>
            <a:off x="4719889" y="3059067"/>
            <a:ext cx="2961005" cy="11423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825" b="1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0000"/>
                    <a:lumOff val="80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PART4</a:t>
            </a:r>
            <a:endParaRPr kumimoji="0" lang="zh-CN" altLang="en-US" sz="22655" b="1" i="0" u="none" strike="noStrike" kern="1200" cap="none" spc="0" normalizeH="0" baseline="0" noProof="0" dirty="0">
              <a:ln>
                <a:noFill/>
              </a:ln>
              <a:solidFill>
                <a:srgbClr val="A5A5A5">
                  <a:lumMod val="20000"/>
                  <a:lumOff val="8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13956" y="596262"/>
            <a:ext cx="3971693" cy="4252077"/>
            <a:chOff x="4427538" y="954088"/>
            <a:chExt cx="3333750" cy="3729038"/>
          </a:xfrm>
        </p:grpSpPr>
        <p:sp>
          <p:nvSpPr>
            <p:cNvPr id="15" name="Freeform 5"/>
            <p:cNvSpPr/>
            <p:nvPr/>
          </p:nvSpPr>
          <p:spPr bwMode="auto">
            <a:xfrm>
              <a:off x="5026026" y="1547813"/>
              <a:ext cx="2144713" cy="2363788"/>
            </a:xfrm>
            <a:custGeom>
              <a:avLst/>
              <a:gdLst>
                <a:gd name="T0" fmla="*/ 518 w 570"/>
                <a:gd name="T1" fmla="*/ 231 h 629"/>
                <a:gd name="T2" fmla="*/ 454 w 570"/>
                <a:gd name="T3" fmla="*/ 271 h 629"/>
                <a:gd name="T4" fmla="*/ 496 w 570"/>
                <a:gd name="T5" fmla="*/ 135 h 629"/>
                <a:gd name="T6" fmla="*/ 393 w 570"/>
                <a:gd name="T7" fmla="*/ 205 h 629"/>
                <a:gd name="T8" fmla="*/ 326 w 570"/>
                <a:gd name="T9" fmla="*/ 264 h 629"/>
                <a:gd name="T10" fmla="*/ 474 w 570"/>
                <a:gd name="T11" fmla="*/ 89 h 629"/>
                <a:gd name="T12" fmla="*/ 385 w 570"/>
                <a:gd name="T13" fmla="*/ 100 h 629"/>
                <a:gd name="T14" fmla="*/ 322 w 570"/>
                <a:gd name="T15" fmla="*/ 156 h 629"/>
                <a:gd name="T16" fmla="*/ 401 w 570"/>
                <a:gd name="T17" fmla="*/ 66 h 629"/>
                <a:gd name="T18" fmla="*/ 279 w 570"/>
                <a:gd name="T19" fmla="*/ 80 h 629"/>
                <a:gd name="T20" fmla="*/ 223 w 570"/>
                <a:gd name="T21" fmla="*/ 103 h 629"/>
                <a:gd name="T22" fmla="*/ 280 w 570"/>
                <a:gd name="T23" fmla="*/ 61 h 629"/>
                <a:gd name="T24" fmla="*/ 212 w 570"/>
                <a:gd name="T25" fmla="*/ 33 h 629"/>
                <a:gd name="T26" fmla="*/ 78 w 570"/>
                <a:gd name="T27" fmla="*/ 109 h 629"/>
                <a:gd name="T28" fmla="*/ 29 w 570"/>
                <a:gd name="T29" fmla="*/ 198 h 629"/>
                <a:gd name="T30" fmla="*/ 35 w 570"/>
                <a:gd name="T31" fmla="*/ 232 h 629"/>
                <a:gd name="T32" fmla="*/ 42 w 570"/>
                <a:gd name="T33" fmla="*/ 311 h 629"/>
                <a:gd name="T34" fmla="*/ 20 w 570"/>
                <a:gd name="T35" fmla="*/ 366 h 629"/>
                <a:gd name="T36" fmla="*/ 73 w 570"/>
                <a:gd name="T37" fmla="*/ 388 h 629"/>
                <a:gd name="T38" fmla="*/ 178 w 570"/>
                <a:gd name="T39" fmla="*/ 311 h 629"/>
                <a:gd name="T40" fmla="*/ 102 w 570"/>
                <a:gd name="T41" fmla="*/ 390 h 629"/>
                <a:gd name="T42" fmla="*/ 92 w 570"/>
                <a:gd name="T43" fmla="*/ 469 h 629"/>
                <a:gd name="T44" fmla="*/ 196 w 570"/>
                <a:gd name="T45" fmla="*/ 407 h 629"/>
                <a:gd name="T46" fmla="*/ 265 w 570"/>
                <a:gd name="T47" fmla="*/ 373 h 629"/>
                <a:gd name="T48" fmla="*/ 196 w 570"/>
                <a:gd name="T49" fmla="*/ 450 h 629"/>
                <a:gd name="T50" fmla="*/ 179 w 570"/>
                <a:gd name="T51" fmla="*/ 542 h 629"/>
                <a:gd name="T52" fmla="*/ 261 w 570"/>
                <a:gd name="T53" fmla="*/ 489 h 629"/>
                <a:gd name="T54" fmla="*/ 270 w 570"/>
                <a:gd name="T55" fmla="*/ 506 h 629"/>
                <a:gd name="T56" fmla="*/ 208 w 570"/>
                <a:gd name="T57" fmla="*/ 588 h 629"/>
                <a:gd name="T58" fmla="*/ 303 w 570"/>
                <a:gd name="T59" fmla="*/ 597 h 629"/>
                <a:gd name="T60" fmla="*/ 332 w 570"/>
                <a:gd name="T61" fmla="*/ 603 h 629"/>
                <a:gd name="T62" fmla="*/ 406 w 570"/>
                <a:gd name="T63" fmla="*/ 554 h 629"/>
                <a:gd name="T64" fmla="*/ 430 w 570"/>
                <a:gd name="T65" fmla="*/ 535 h 629"/>
                <a:gd name="T66" fmla="*/ 504 w 570"/>
                <a:gd name="T67" fmla="*/ 444 h 629"/>
                <a:gd name="T68" fmla="*/ 549 w 570"/>
                <a:gd name="T69" fmla="*/ 342 h 629"/>
                <a:gd name="T70" fmla="*/ 563 w 570"/>
                <a:gd name="T71" fmla="*/ 266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0" h="629">
                  <a:moveTo>
                    <a:pt x="558" y="231"/>
                  </a:moveTo>
                  <a:cubicBezTo>
                    <a:pt x="547" y="219"/>
                    <a:pt x="530" y="221"/>
                    <a:pt x="518" y="231"/>
                  </a:cubicBezTo>
                  <a:cubicBezTo>
                    <a:pt x="477" y="265"/>
                    <a:pt x="437" y="300"/>
                    <a:pt x="395" y="332"/>
                  </a:cubicBezTo>
                  <a:cubicBezTo>
                    <a:pt x="415" y="313"/>
                    <a:pt x="434" y="292"/>
                    <a:pt x="454" y="271"/>
                  </a:cubicBezTo>
                  <a:cubicBezTo>
                    <a:pt x="482" y="243"/>
                    <a:pt x="510" y="213"/>
                    <a:pt x="528" y="177"/>
                  </a:cubicBezTo>
                  <a:cubicBezTo>
                    <a:pt x="539" y="156"/>
                    <a:pt x="521" y="127"/>
                    <a:pt x="496" y="135"/>
                  </a:cubicBezTo>
                  <a:cubicBezTo>
                    <a:pt x="475" y="142"/>
                    <a:pt x="458" y="154"/>
                    <a:pt x="441" y="168"/>
                  </a:cubicBezTo>
                  <a:cubicBezTo>
                    <a:pt x="425" y="180"/>
                    <a:pt x="408" y="191"/>
                    <a:pt x="393" y="205"/>
                  </a:cubicBezTo>
                  <a:cubicBezTo>
                    <a:pt x="377" y="218"/>
                    <a:pt x="364" y="234"/>
                    <a:pt x="349" y="247"/>
                  </a:cubicBezTo>
                  <a:cubicBezTo>
                    <a:pt x="342" y="253"/>
                    <a:pt x="334" y="259"/>
                    <a:pt x="326" y="264"/>
                  </a:cubicBezTo>
                  <a:cubicBezTo>
                    <a:pt x="353" y="239"/>
                    <a:pt x="378" y="210"/>
                    <a:pt x="407" y="186"/>
                  </a:cubicBezTo>
                  <a:cubicBezTo>
                    <a:pt x="437" y="160"/>
                    <a:pt x="471" y="131"/>
                    <a:pt x="474" y="89"/>
                  </a:cubicBezTo>
                  <a:cubicBezTo>
                    <a:pt x="475" y="66"/>
                    <a:pt x="448" y="54"/>
                    <a:pt x="430" y="64"/>
                  </a:cubicBezTo>
                  <a:cubicBezTo>
                    <a:pt x="413" y="73"/>
                    <a:pt x="399" y="87"/>
                    <a:pt x="385" y="100"/>
                  </a:cubicBezTo>
                  <a:cubicBezTo>
                    <a:pt x="369" y="115"/>
                    <a:pt x="353" y="130"/>
                    <a:pt x="336" y="144"/>
                  </a:cubicBezTo>
                  <a:cubicBezTo>
                    <a:pt x="331" y="148"/>
                    <a:pt x="326" y="152"/>
                    <a:pt x="322" y="156"/>
                  </a:cubicBezTo>
                  <a:cubicBezTo>
                    <a:pt x="323" y="155"/>
                    <a:pt x="323" y="154"/>
                    <a:pt x="324" y="153"/>
                  </a:cubicBezTo>
                  <a:cubicBezTo>
                    <a:pt x="351" y="125"/>
                    <a:pt x="374" y="93"/>
                    <a:pt x="401" y="66"/>
                  </a:cubicBezTo>
                  <a:cubicBezTo>
                    <a:pt x="423" y="43"/>
                    <a:pt x="393" y="1"/>
                    <a:pt x="366" y="21"/>
                  </a:cubicBezTo>
                  <a:cubicBezTo>
                    <a:pt x="337" y="41"/>
                    <a:pt x="309" y="62"/>
                    <a:pt x="279" y="80"/>
                  </a:cubicBezTo>
                  <a:cubicBezTo>
                    <a:pt x="256" y="95"/>
                    <a:pt x="232" y="107"/>
                    <a:pt x="208" y="119"/>
                  </a:cubicBezTo>
                  <a:cubicBezTo>
                    <a:pt x="213" y="113"/>
                    <a:pt x="218" y="108"/>
                    <a:pt x="223" y="103"/>
                  </a:cubicBezTo>
                  <a:cubicBezTo>
                    <a:pt x="229" y="96"/>
                    <a:pt x="236" y="88"/>
                    <a:pt x="244" y="81"/>
                  </a:cubicBezTo>
                  <a:cubicBezTo>
                    <a:pt x="256" y="75"/>
                    <a:pt x="268" y="69"/>
                    <a:pt x="280" y="61"/>
                  </a:cubicBezTo>
                  <a:cubicBezTo>
                    <a:pt x="306" y="42"/>
                    <a:pt x="291" y="0"/>
                    <a:pt x="257" y="8"/>
                  </a:cubicBezTo>
                  <a:cubicBezTo>
                    <a:pt x="240" y="12"/>
                    <a:pt x="225" y="22"/>
                    <a:pt x="212" y="33"/>
                  </a:cubicBezTo>
                  <a:cubicBezTo>
                    <a:pt x="187" y="45"/>
                    <a:pt x="161" y="54"/>
                    <a:pt x="138" y="68"/>
                  </a:cubicBezTo>
                  <a:cubicBezTo>
                    <a:pt x="116" y="79"/>
                    <a:pt x="97" y="94"/>
                    <a:pt x="78" y="109"/>
                  </a:cubicBezTo>
                  <a:cubicBezTo>
                    <a:pt x="59" y="123"/>
                    <a:pt x="47" y="142"/>
                    <a:pt x="29" y="157"/>
                  </a:cubicBezTo>
                  <a:cubicBezTo>
                    <a:pt x="17" y="167"/>
                    <a:pt x="19" y="187"/>
                    <a:pt x="29" y="198"/>
                  </a:cubicBezTo>
                  <a:cubicBezTo>
                    <a:pt x="36" y="205"/>
                    <a:pt x="45" y="207"/>
                    <a:pt x="54" y="205"/>
                  </a:cubicBezTo>
                  <a:cubicBezTo>
                    <a:pt x="48" y="215"/>
                    <a:pt x="42" y="224"/>
                    <a:pt x="35" y="232"/>
                  </a:cubicBezTo>
                  <a:cubicBezTo>
                    <a:pt x="23" y="245"/>
                    <a:pt x="11" y="258"/>
                    <a:pt x="7" y="275"/>
                  </a:cubicBezTo>
                  <a:cubicBezTo>
                    <a:pt x="0" y="298"/>
                    <a:pt x="21" y="314"/>
                    <a:pt x="42" y="311"/>
                  </a:cubicBezTo>
                  <a:cubicBezTo>
                    <a:pt x="46" y="310"/>
                    <a:pt x="49" y="309"/>
                    <a:pt x="52" y="308"/>
                  </a:cubicBezTo>
                  <a:cubicBezTo>
                    <a:pt x="39" y="326"/>
                    <a:pt x="28" y="345"/>
                    <a:pt x="20" y="366"/>
                  </a:cubicBezTo>
                  <a:cubicBezTo>
                    <a:pt x="15" y="378"/>
                    <a:pt x="23" y="392"/>
                    <a:pt x="33" y="398"/>
                  </a:cubicBezTo>
                  <a:cubicBezTo>
                    <a:pt x="47" y="407"/>
                    <a:pt x="64" y="401"/>
                    <a:pt x="73" y="388"/>
                  </a:cubicBezTo>
                  <a:cubicBezTo>
                    <a:pt x="93" y="358"/>
                    <a:pt x="122" y="337"/>
                    <a:pt x="155" y="321"/>
                  </a:cubicBezTo>
                  <a:cubicBezTo>
                    <a:pt x="162" y="317"/>
                    <a:pt x="170" y="314"/>
                    <a:pt x="178" y="311"/>
                  </a:cubicBezTo>
                  <a:cubicBezTo>
                    <a:pt x="167" y="323"/>
                    <a:pt x="157" y="337"/>
                    <a:pt x="146" y="349"/>
                  </a:cubicBezTo>
                  <a:cubicBezTo>
                    <a:pt x="134" y="364"/>
                    <a:pt x="118" y="379"/>
                    <a:pt x="102" y="390"/>
                  </a:cubicBezTo>
                  <a:cubicBezTo>
                    <a:pt x="87" y="400"/>
                    <a:pt x="68" y="410"/>
                    <a:pt x="59" y="427"/>
                  </a:cubicBezTo>
                  <a:cubicBezTo>
                    <a:pt x="48" y="450"/>
                    <a:pt x="67" y="476"/>
                    <a:pt x="92" y="469"/>
                  </a:cubicBezTo>
                  <a:cubicBezTo>
                    <a:pt x="112" y="465"/>
                    <a:pt x="127" y="451"/>
                    <a:pt x="142" y="438"/>
                  </a:cubicBezTo>
                  <a:cubicBezTo>
                    <a:pt x="158" y="426"/>
                    <a:pt x="178" y="417"/>
                    <a:pt x="196" y="407"/>
                  </a:cubicBezTo>
                  <a:cubicBezTo>
                    <a:pt x="216" y="397"/>
                    <a:pt x="237" y="388"/>
                    <a:pt x="258" y="377"/>
                  </a:cubicBezTo>
                  <a:cubicBezTo>
                    <a:pt x="260" y="376"/>
                    <a:pt x="263" y="375"/>
                    <a:pt x="265" y="373"/>
                  </a:cubicBezTo>
                  <a:cubicBezTo>
                    <a:pt x="255" y="384"/>
                    <a:pt x="245" y="394"/>
                    <a:pt x="236" y="405"/>
                  </a:cubicBezTo>
                  <a:cubicBezTo>
                    <a:pt x="223" y="421"/>
                    <a:pt x="210" y="436"/>
                    <a:pt x="196" y="450"/>
                  </a:cubicBezTo>
                  <a:cubicBezTo>
                    <a:pt x="180" y="465"/>
                    <a:pt x="164" y="477"/>
                    <a:pt x="150" y="493"/>
                  </a:cubicBezTo>
                  <a:cubicBezTo>
                    <a:pt x="131" y="516"/>
                    <a:pt x="150" y="546"/>
                    <a:pt x="179" y="542"/>
                  </a:cubicBezTo>
                  <a:cubicBezTo>
                    <a:pt x="193" y="539"/>
                    <a:pt x="204" y="525"/>
                    <a:pt x="211" y="519"/>
                  </a:cubicBezTo>
                  <a:cubicBezTo>
                    <a:pt x="227" y="508"/>
                    <a:pt x="244" y="498"/>
                    <a:pt x="261" y="489"/>
                  </a:cubicBezTo>
                  <a:cubicBezTo>
                    <a:pt x="279" y="479"/>
                    <a:pt x="298" y="468"/>
                    <a:pt x="316" y="457"/>
                  </a:cubicBezTo>
                  <a:cubicBezTo>
                    <a:pt x="300" y="473"/>
                    <a:pt x="286" y="490"/>
                    <a:pt x="270" y="506"/>
                  </a:cubicBezTo>
                  <a:cubicBezTo>
                    <a:pt x="258" y="517"/>
                    <a:pt x="247" y="531"/>
                    <a:pt x="236" y="543"/>
                  </a:cubicBezTo>
                  <a:cubicBezTo>
                    <a:pt x="225" y="557"/>
                    <a:pt x="214" y="571"/>
                    <a:pt x="208" y="588"/>
                  </a:cubicBezTo>
                  <a:cubicBezTo>
                    <a:pt x="204" y="602"/>
                    <a:pt x="214" y="620"/>
                    <a:pt x="229" y="623"/>
                  </a:cubicBezTo>
                  <a:cubicBezTo>
                    <a:pt x="256" y="629"/>
                    <a:pt x="281" y="611"/>
                    <a:pt x="303" y="597"/>
                  </a:cubicBezTo>
                  <a:cubicBezTo>
                    <a:pt x="310" y="592"/>
                    <a:pt x="317" y="588"/>
                    <a:pt x="324" y="583"/>
                  </a:cubicBezTo>
                  <a:cubicBezTo>
                    <a:pt x="324" y="590"/>
                    <a:pt x="326" y="597"/>
                    <a:pt x="332" y="603"/>
                  </a:cubicBezTo>
                  <a:cubicBezTo>
                    <a:pt x="343" y="614"/>
                    <a:pt x="363" y="615"/>
                    <a:pt x="373" y="603"/>
                  </a:cubicBezTo>
                  <a:cubicBezTo>
                    <a:pt x="386" y="588"/>
                    <a:pt x="401" y="574"/>
                    <a:pt x="406" y="554"/>
                  </a:cubicBezTo>
                  <a:cubicBezTo>
                    <a:pt x="407" y="550"/>
                    <a:pt x="407" y="547"/>
                    <a:pt x="407" y="543"/>
                  </a:cubicBezTo>
                  <a:cubicBezTo>
                    <a:pt x="415" y="544"/>
                    <a:pt x="423" y="541"/>
                    <a:pt x="430" y="535"/>
                  </a:cubicBezTo>
                  <a:cubicBezTo>
                    <a:pt x="444" y="523"/>
                    <a:pt x="457" y="511"/>
                    <a:pt x="469" y="497"/>
                  </a:cubicBezTo>
                  <a:cubicBezTo>
                    <a:pt x="483" y="481"/>
                    <a:pt x="494" y="462"/>
                    <a:pt x="504" y="444"/>
                  </a:cubicBezTo>
                  <a:cubicBezTo>
                    <a:pt x="514" y="427"/>
                    <a:pt x="523" y="413"/>
                    <a:pt x="536" y="400"/>
                  </a:cubicBezTo>
                  <a:cubicBezTo>
                    <a:pt x="553" y="383"/>
                    <a:pt x="558" y="364"/>
                    <a:pt x="549" y="342"/>
                  </a:cubicBezTo>
                  <a:cubicBezTo>
                    <a:pt x="544" y="332"/>
                    <a:pt x="527" y="325"/>
                    <a:pt x="516" y="329"/>
                  </a:cubicBezTo>
                  <a:cubicBezTo>
                    <a:pt x="533" y="309"/>
                    <a:pt x="549" y="288"/>
                    <a:pt x="563" y="266"/>
                  </a:cubicBezTo>
                  <a:cubicBezTo>
                    <a:pt x="570" y="255"/>
                    <a:pt x="567" y="240"/>
                    <a:pt x="558" y="231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5462588" y="2581276"/>
              <a:ext cx="1274763" cy="1308100"/>
            </a:xfrm>
            <a:custGeom>
              <a:avLst/>
              <a:gdLst>
                <a:gd name="T0" fmla="*/ 275 w 339"/>
                <a:gd name="T1" fmla="*/ 103 h 348"/>
                <a:gd name="T2" fmla="*/ 261 w 339"/>
                <a:gd name="T3" fmla="*/ 119 h 348"/>
                <a:gd name="T4" fmla="*/ 256 w 339"/>
                <a:gd name="T5" fmla="*/ 55 h 348"/>
                <a:gd name="T6" fmla="*/ 214 w 339"/>
                <a:gd name="T7" fmla="*/ 32 h 348"/>
                <a:gd name="T8" fmla="*/ 151 w 339"/>
                <a:gd name="T9" fmla="*/ 73 h 348"/>
                <a:gd name="T10" fmla="*/ 161 w 339"/>
                <a:gd name="T11" fmla="*/ 56 h 348"/>
                <a:gd name="T12" fmla="*/ 111 w 339"/>
                <a:gd name="T13" fmla="*/ 46 h 348"/>
                <a:gd name="T14" fmla="*/ 86 w 339"/>
                <a:gd name="T15" fmla="*/ 100 h 348"/>
                <a:gd name="T16" fmla="*/ 74 w 339"/>
                <a:gd name="T17" fmla="*/ 103 h 348"/>
                <a:gd name="T18" fmla="*/ 49 w 339"/>
                <a:gd name="T19" fmla="*/ 132 h 348"/>
                <a:gd name="T20" fmla="*/ 67 w 339"/>
                <a:gd name="T21" fmla="*/ 154 h 348"/>
                <a:gd name="T22" fmla="*/ 102 w 339"/>
                <a:gd name="T23" fmla="*/ 239 h 348"/>
                <a:gd name="T24" fmla="*/ 131 w 339"/>
                <a:gd name="T25" fmla="*/ 333 h 348"/>
                <a:gd name="T26" fmla="*/ 117 w 339"/>
                <a:gd name="T27" fmla="*/ 205 h 348"/>
                <a:gd name="T28" fmla="*/ 83 w 339"/>
                <a:gd name="T29" fmla="*/ 129 h 348"/>
                <a:gd name="T30" fmla="*/ 132 w 339"/>
                <a:gd name="T31" fmla="*/ 89 h 348"/>
                <a:gd name="T32" fmla="*/ 217 w 339"/>
                <a:gd name="T33" fmla="*/ 87 h 348"/>
                <a:gd name="T34" fmla="*/ 257 w 339"/>
                <a:gd name="T35" fmla="*/ 143 h 348"/>
                <a:gd name="T36" fmla="*/ 208 w 339"/>
                <a:gd name="T37" fmla="*/ 272 h 348"/>
                <a:gd name="T38" fmla="*/ 186 w 339"/>
                <a:gd name="T39" fmla="*/ 333 h 348"/>
                <a:gd name="T40" fmla="*/ 228 w 339"/>
                <a:gd name="T41" fmla="*/ 283 h 348"/>
                <a:gd name="T42" fmla="*/ 280 w 339"/>
                <a:gd name="T43" fmla="*/ 147 h 348"/>
                <a:gd name="T44" fmla="*/ 323 w 339"/>
                <a:gd name="T45" fmla="*/ 92 h 348"/>
                <a:gd name="T46" fmla="*/ 40 w 339"/>
                <a:gd name="T47" fmla="*/ 99 h 348"/>
                <a:gd name="T48" fmla="*/ 43 w 339"/>
                <a:gd name="T49" fmla="*/ 103 h 348"/>
                <a:gd name="T50" fmla="*/ 142 w 339"/>
                <a:gd name="T51" fmla="*/ 37 h 348"/>
                <a:gd name="T52" fmla="*/ 141 w 339"/>
                <a:gd name="T53" fmla="*/ 44 h 348"/>
                <a:gd name="T54" fmla="*/ 142 w 339"/>
                <a:gd name="T55" fmla="*/ 37 h 348"/>
                <a:gd name="T56" fmla="*/ 235 w 339"/>
                <a:gd name="T57" fmla="*/ 43 h 348"/>
                <a:gd name="T58" fmla="*/ 234 w 339"/>
                <a:gd name="T59" fmla="*/ 46 h 348"/>
                <a:gd name="T60" fmla="*/ 300 w 339"/>
                <a:gd name="T61" fmla="*/ 115 h 348"/>
                <a:gd name="T62" fmla="*/ 296 w 339"/>
                <a:gd name="T63" fmla="*/ 112 h 348"/>
                <a:gd name="T64" fmla="*/ 304 w 339"/>
                <a:gd name="T65" fmla="*/ 10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9" h="348">
                  <a:moveTo>
                    <a:pt x="323" y="92"/>
                  </a:moveTo>
                  <a:cubicBezTo>
                    <a:pt x="308" y="65"/>
                    <a:pt x="286" y="83"/>
                    <a:pt x="275" y="103"/>
                  </a:cubicBezTo>
                  <a:cubicBezTo>
                    <a:pt x="272" y="109"/>
                    <a:pt x="269" y="115"/>
                    <a:pt x="266" y="121"/>
                  </a:cubicBezTo>
                  <a:cubicBezTo>
                    <a:pt x="264" y="121"/>
                    <a:pt x="263" y="120"/>
                    <a:pt x="261" y="119"/>
                  </a:cubicBezTo>
                  <a:cubicBezTo>
                    <a:pt x="249" y="111"/>
                    <a:pt x="242" y="94"/>
                    <a:pt x="238" y="76"/>
                  </a:cubicBezTo>
                  <a:cubicBezTo>
                    <a:pt x="246" y="71"/>
                    <a:pt x="253" y="65"/>
                    <a:pt x="256" y="55"/>
                  </a:cubicBezTo>
                  <a:cubicBezTo>
                    <a:pt x="259" y="45"/>
                    <a:pt x="260" y="25"/>
                    <a:pt x="248" y="20"/>
                  </a:cubicBezTo>
                  <a:cubicBezTo>
                    <a:pt x="236" y="15"/>
                    <a:pt x="220" y="19"/>
                    <a:pt x="214" y="32"/>
                  </a:cubicBezTo>
                  <a:cubicBezTo>
                    <a:pt x="210" y="41"/>
                    <a:pt x="210" y="52"/>
                    <a:pt x="211" y="64"/>
                  </a:cubicBezTo>
                  <a:cubicBezTo>
                    <a:pt x="193" y="73"/>
                    <a:pt x="171" y="78"/>
                    <a:pt x="151" y="73"/>
                  </a:cubicBezTo>
                  <a:cubicBezTo>
                    <a:pt x="151" y="73"/>
                    <a:pt x="150" y="73"/>
                    <a:pt x="149" y="72"/>
                  </a:cubicBezTo>
                  <a:cubicBezTo>
                    <a:pt x="154" y="67"/>
                    <a:pt x="158" y="62"/>
                    <a:pt x="161" y="56"/>
                  </a:cubicBezTo>
                  <a:cubicBezTo>
                    <a:pt x="167" y="46"/>
                    <a:pt x="169" y="27"/>
                    <a:pt x="160" y="18"/>
                  </a:cubicBezTo>
                  <a:cubicBezTo>
                    <a:pt x="141" y="0"/>
                    <a:pt x="114" y="25"/>
                    <a:pt x="111" y="46"/>
                  </a:cubicBezTo>
                  <a:cubicBezTo>
                    <a:pt x="110" y="55"/>
                    <a:pt x="113" y="64"/>
                    <a:pt x="117" y="72"/>
                  </a:cubicBezTo>
                  <a:cubicBezTo>
                    <a:pt x="107" y="82"/>
                    <a:pt x="97" y="92"/>
                    <a:pt x="86" y="100"/>
                  </a:cubicBezTo>
                  <a:cubicBezTo>
                    <a:pt x="82" y="103"/>
                    <a:pt x="79" y="105"/>
                    <a:pt x="75" y="106"/>
                  </a:cubicBezTo>
                  <a:cubicBezTo>
                    <a:pt x="75" y="105"/>
                    <a:pt x="75" y="104"/>
                    <a:pt x="74" y="103"/>
                  </a:cubicBezTo>
                  <a:cubicBezTo>
                    <a:pt x="64" y="84"/>
                    <a:pt x="32" y="62"/>
                    <a:pt x="14" y="86"/>
                  </a:cubicBezTo>
                  <a:cubicBezTo>
                    <a:pt x="0" y="105"/>
                    <a:pt x="36" y="127"/>
                    <a:pt x="49" y="132"/>
                  </a:cubicBezTo>
                  <a:cubicBezTo>
                    <a:pt x="53" y="133"/>
                    <a:pt x="57" y="134"/>
                    <a:pt x="61" y="134"/>
                  </a:cubicBezTo>
                  <a:cubicBezTo>
                    <a:pt x="63" y="141"/>
                    <a:pt x="65" y="148"/>
                    <a:pt x="67" y="154"/>
                  </a:cubicBezTo>
                  <a:cubicBezTo>
                    <a:pt x="71" y="168"/>
                    <a:pt x="79" y="180"/>
                    <a:pt x="86" y="193"/>
                  </a:cubicBezTo>
                  <a:cubicBezTo>
                    <a:pt x="94" y="207"/>
                    <a:pt x="98" y="223"/>
                    <a:pt x="102" y="239"/>
                  </a:cubicBezTo>
                  <a:cubicBezTo>
                    <a:pt x="106" y="253"/>
                    <a:pt x="112" y="267"/>
                    <a:pt x="117" y="281"/>
                  </a:cubicBezTo>
                  <a:cubicBezTo>
                    <a:pt x="123" y="298"/>
                    <a:pt x="126" y="316"/>
                    <a:pt x="131" y="333"/>
                  </a:cubicBezTo>
                  <a:cubicBezTo>
                    <a:pt x="135" y="347"/>
                    <a:pt x="157" y="341"/>
                    <a:pt x="153" y="326"/>
                  </a:cubicBezTo>
                  <a:cubicBezTo>
                    <a:pt x="141" y="286"/>
                    <a:pt x="129" y="246"/>
                    <a:pt x="117" y="205"/>
                  </a:cubicBezTo>
                  <a:cubicBezTo>
                    <a:pt x="110" y="186"/>
                    <a:pt x="98" y="171"/>
                    <a:pt x="91" y="153"/>
                  </a:cubicBezTo>
                  <a:cubicBezTo>
                    <a:pt x="88" y="145"/>
                    <a:pt x="86" y="137"/>
                    <a:pt x="83" y="129"/>
                  </a:cubicBezTo>
                  <a:cubicBezTo>
                    <a:pt x="101" y="120"/>
                    <a:pt x="118" y="103"/>
                    <a:pt x="130" y="91"/>
                  </a:cubicBezTo>
                  <a:cubicBezTo>
                    <a:pt x="131" y="90"/>
                    <a:pt x="132" y="90"/>
                    <a:pt x="132" y="89"/>
                  </a:cubicBezTo>
                  <a:cubicBezTo>
                    <a:pt x="145" y="97"/>
                    <a:pt x="160" y="98"/>
                    <a:pt x="175" y="97"/>
                  </a:cubicBezTo>
                  <a:cubicBezTo>
                    <a:pt x="190" y="97"/>
                    <a:pt x="204" y="92"/>
                    <a:pt x="217" y="87"/>
                  </a:cubicBezTo>
                  <a:cubicBezTo>
                    <a:pt x="220" y="95"/>
                    <a:pt x="223" y="102"/>
                    <a:pt x="225" y="108"/>
                  </a:cubicBezTo>
                  <a:cubicBezTo>
                    <a:pt x="232" y="123"/>
                    <a:pt x="243" y="136"/>
                    <a:pt x="257" y="143"/>
                  </a:cubicBezTo>
                  <a:cubicBezTo>
                    <a:pt x="248" y="165"/>
                    <a:pt x="241" y="187"/>
                    <a:pt x="232" y="209"/>
                  </a:cubicBezTo>
                  <a:cubicBezTo>
                    <a:pt x="225" y="230"/>
                    <a:pt x="216" y="251"/>
                    <a:pt x="208" y="272"/>
                  </a:cubicBezTo>
                  <a:cubicBezTo>
                    <a:pt x="200" y="289"/>
                    <a:pt x="191" y="305"/>
                    <a:pt x="187" y="323"/>
                  </a:cubicBezTo>
                  <a:cubicBezTo>
                    <a:pt x="186" y="326"/>
                    <a:pt x="186" y="330"/>
                    <a:pt x="186" y="333"/>
                  </a:cubicBezTo>
                  <a:cubicBezTo>
                    <a:pt x="185" y="348"/>
                    <a:pt x="208" y="348"/>
                    <a:pt x="209" y="333"/>
                  </a:cubicBezTo>
                  <a:cubicBezTo>
                    <a:pt x="210" y="316"/>
                    <a:pt x="220" y="299"/>
                    <a:pt x="228" y="283"/>
                  </a:cubicBezTo>
                  <a:cubicBezTo>
                    <a:pt x="237" y="263"/>
                    <a:pt x="245" y="242"/>
                    <a:pt x="253" y="221"/>
                  </a:cubicBezTo>
                  <a:cubicBezTo>
                    <a:pt x="262" y="196"/>
                    <a:pt x="270" y="171"/>
                    <a:pt x="280" y="147"/>
                  </a:cubicBezTo>
                  <a:cubicBezTo>
                    <a:pt x="282" y="147"/>
                    <a:pt x="283" y="146"/>
                    <a:pt x="285" y="146"/>
                  </a:cubicBezTo>
                  <a:cubicBezTo>
                    <a:pt x="309" y="141"/>
                    <a:pt x="339" y="120"/>
                    <a:pt x="323" y="92"/>
                  </a:cubicBezTo>
                  <a:close/>
                  <a:moveTo>
                    <a:pt x="39" y="99"/>
                  </a:moveTo>
                  <a:cubicBezTo>
                    <a:pt x="39" y="99"/>
                    <a:pt x="39" y="99"/>
                    <a:pt x="40" y="99"/>
                  </a:cubicBezTo>
                  <a:cubicBezTo>
                    <a:pt x="43" y="100"/>
                    <a:pt x="46" y="103"/>
                    <a:pt x="48" y="106"/>
                  </a:cubicBezTo>
                  <a:cubicBezTo>
                    <a:pt x="46" y="105"/>
                    <a:pt x="45" y="104"/>
                    <a:pt x="43" y="103"/>
                  </a:cubicBezTo>
                  <a:cubicBezTo>
                    <a:pt x="42" y="102"/>
                    <a:pt x="40" y="101"/>
                    <a:pt x="39" y="99"/>
                  </a:cubicBezTo>
                  <a:close/>
                  <a:moveTo>
                    <a:pt x="142" y="37"/>
                  </a:moveTo>
                  <a:cubicBezTo>
                    <a:pt x="142" y="36"/>
                    <a:pt x="143" y="36"/>
                    <a:pt x="143" y="36"/>
                  </a:cubicBezTo>
                  <a:cubicBezTo>
                    <a:pt x="143" y="39"/>
                    <a:pt x="142" y="42"/>
                    <a:pt x="141" y="44"/>
                  </a:cubicBezTo>
                  <a:cubicBezTo>
                    <a:pt x="139" y="48"/>
                    <a:pt x="137" y="51"/>
                    <a:pt x="135" y="54"/>
                  </a:cubicBezTo>
                  <a:cubicBezTo>
                    <a:pt x="134" y="48"/>
                    <a:pt x="136" y="41"/>
                    <a:pt x="142" y="37"/>
                  </a:cubicBezTo>
                  <a:close/>
                  <a:moveTo>
                    <a:pt x="234" y="43"/>
                  </a:moveTo>
                  <a:cubicBezTo>
                    <a:pt x="235" y="43"/>
                    <a:pt x="235" y="43"/>
                    <a:pt x="235" y="43"/>
                  </a:cubicBezTo>
                  <a:cubicBezTo>
                    <a:pt x="235" y="45"/>
                    <a:pt x="234" y="46"/>
                    <a:pt x="234" y="48"/>
                  </a:cubicBezTo>
                  <a:cubicBezTo>
                    <a:pt x="234" y="47"/>
                    <a:pt x="234" y="47"/>
                    <a:pt x="234" y="46"/>
                  </a:cubicBezTo>
                  <a:cubicBezTo>
                    <a:pt x="234" y="45"/>
                    <a:pt x="234" y="44"/>
                    <a:pt x="234" y="43"/>
                  </a:cubicBezTo>
                  <a:close/>
                  <a:moveTo>
                    <a:pt x="300" y="115"/>
                  </a:moveTo>
                  <a:cubicBezTo>
                    <a:pt x="298" y="117"/>
                    <a:pt x="295" y="119"/>
                    <a:pt x="292" y="120"/>
                  </a:cubicBezTo>
                  <a:cubicBezTo>
                    <a:pt x="294" y="118"/>
                    <a:pt x="295" y="115"/>
                    <a:pt x="296" y="112"/>
                  </a:cubicBezTo>
                  <a:cubicBezTo>
                    <a:pt x="298" y="109"/>
                    <a:pt x="300" y="105"/>
                    <a:pt x="303" y="103"/>
                  </a:cubicBezTo>
                  <a:cubicBezTo>
                    <a:pt x="304" y="104"/>
                    <a:pt x="304" y="106"/>
                    <a:pt x="304" y="108"/>
                  </a:cubicBezTo>
                  <a:cubicBezTo>
                    <a:pt x="305" y="111"/>
                    <a:pt x="302" y="114"/>
                    <a:pt x="30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4999038" y="1325563"/>
              <a:ext cx="285750" cy="315913"/>
            </a:xfrm>
            <a:custGeom>
              <a:avLst/>
              <a:gdLst>
                <a:gd name="T0" fmla="*/ 72 w 76"/>
                <a:gd name="T1" fmla="*/ 66 h 84"/>
                <a:gd name="T2" fmla="*/ 54 w 76"/>
                <a:gd name="T3" fmla="*/ 15 h 84"/>
                <a:gd name="T4" fmla="*/ 32 w 76"/>
                <a:gd name="T5" fmla="*/ 21 h 84"/>
                <a:gd name="T6" fmla="*/ 34 w 76"/>
                <a:gd name="T7" fmla="*/ 27 h 84"/>
                <a:gd name="T8" fmla="*/ 27 w 76"/>
                <a:gd name="T9" fmla="*/ 14 h 84"/>
                <a:gd name="T10" fmla="*/ 5 w 76"/>
                <a:gd name="T11" fmla="*/ 20 h 84"/>
                <a:gd name="T12" fmla="*/ 63 w 76"/>
                <a:gd name="T13" fmla="*/ 83 h 84"/>
                <a:gd name="T14" fmla="*/ 72 w 76"/>
                <a:gd name="T15" fmla="*/ 6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4">
                  <a:moveTo>
                    <a:pt x="72" y="66"/>
                  </a:moveTo>
                  <a:cubicBezTo>
                    <a:pt x="65" y="50"/>
                    <a:pt x="59" y="33"/>
                    <a:pt x="54" y="15"/>
                  </a:cubicBezTo>
                  <a:cubicBezTo>
                    <a:pt x="51" y="1"/>
                    <a:pt x="28" y="7"/>
                    <a:pt x="32" y="21"/>
                  </a:cubicBezTo>
                  <a:cubicBezTo>
                    <a:pt x="33" y="23"/>
                    <a:pt x="33" y="25"/>
                    <a:pt x="34" y="27"/>
                  </a:cubicBezTo>
                  <a:cubicBezTo>
                    <a:pt x="31" y="23"/>
                    <a:pt x="29" y="18"/>
                    <a:pt x="27" y="14"/>
                  </a:cubicBezTo>
                  <a:cubicBezTo>
                    <a:pt x="22" y="0"/>
                    <a:pt x="0" y="6"/>
                    <a:pt x="5" y="20"/>
                  </a:cubicBezTo>
                  <a:cubicBezTo>
                    <a:pt x="15" y="44"/>
                    <a:pt x="33" y="82"/>
                    <a:pt x="63" y="83"/>
                  </a:cubicBezTo>
                  <a:cubicBezTo>
                    <a:pt x="72" y="84"/>
                    <a:pt x="76" y="73"/>
                    <a:pt x="72" y="6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Freeform 8"/>
            <p:cNvSpPr/>
            <p:nvPr/>
          </p:nvSpPr>
          <p:spPr bwMode="auto">
            <a:xfrm>
              <a:off x="5988051" y="987426"/>
              <a:ext cx="188913" cy="354013"/>
            </a:xfrm>
            <a:custGeom>
              <a:avLst/>
              <a:gdLst>
                <a:gd name="T0" fmla="*/ 49 w 50"/>
                <a:gd name="T1" fmla="*/ 26 h 94"/>
                <a:gd name="T2" fmla="*/ 47 w 50"/>
                <a:gd name="T3" fmla="*/ 19 h 94"/>
                <a:gd name="T4" fmla="*/ 46 w 50"/>
                <a:gd name="T5" fmla="*/ 10 h 94"/>
                <a:gd name="T6" fmla="*/ 32 w 50"/>
                <a:gd name="T7" fmla="*/ 2 h 94"/>
                <a:gd name="T8" fmla="*/ 15 w 50"/>
                <a:gd name="T9" fmla="*/ 5 h 94"/>
                <a:gd name="T10" fmla="*/ 15 w 50"/>
                <a:gd name="T11" fmla="*/ 28 h 94"/>
                <a:gd name="T12" fmla="*/ 22 w 50"/>
                <a:gd name="T13" fmla="*/ 28 h 94"/>
                <a:gd name="T14" fmla="*/ 15 w 50"/>
                <a:gd name="T15" fmla="*/ 46 h 94"/>
                <a:gd name="T16" fmla="*/ 13 w 50"/>
                <a:gd name="T17" fmla="*/ 82 h 94"/>
                <a:gd name="T18" fmla="*/ 33 w 50"/>
                <a:gd name="T19" fmla="*/ 87 h 94"/>
                <a:gd name="T20" fmla="*/ 49 w 50"/>
                <a:gd name="T21" fmla="*/ 2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4">
                  <a:moveTo>
                    <a:pt x="49" y="26"/>
                  </a:moveTo>
                  <a:cubicBezTo>
                    <a:pt x="49" y="23"/>
                    <a:pt x="48" y="21"/>
                    <a:pt x="47" y="19"/>
                  </a:cubicBezTo>
                  <a:cubicBezTo>
                    <a:pt x="47" y="16"/>
                    <a:pt x="47" y="13"/>
                    <a:pt x="46" y="10"/>
                  </a:cubicBezTo>
                  <a:cubicBezTo>
                    <a:pt x="45" y="4"/>
                    <a:pt x="38" y="0"/>
                    <a:pt x="32" y="2"/>
                  </a:cubicBezTo>
                  <a:cubicBezTo>
                    <a:pt x="26" y="3"/>
                    <a:pt x="21" y="5"/>
                    <a:pt x="15" y="5"/>
                  </a:cubicBezTo>
                  <a:cubicBezTo>
                    <a:pt x="0" y="6"/>
                    <a:pt x="0" y="29"/>
                    <a:pt x="15" y="28"/>
                  </a:cubicBezTo>
                  <a:cubicBezTo>
                    <a:pt x="17" y="28"/>
                    <a:pt x="20" y="28"/>
                    <a:pt x="22" y="28"/>
                  </a:cubicBezTo>
                  <a:cubicBezTo>
                    <a:pt x="19" y="34"/>
                    <a:pt x="16" y="41"/>
                    <a:pt x="15" y="46"/>
                  </a:cubicBezTo>
                  <a:cubicBezTo>
                    <a:pt x="12" y="58"/>
                    <a:pt x="10" y="70"/>
                    <a:pt x="13" y="82"/>
                  </a:cubicBezTo>
                  <a:cubicBezTo>
                    <a:pt x="15" y="90"/>
                    <a:pt x="27" y="94"/>
                    <a:pt x="33" y="87"/>
                  </a:cubicBezTo>
                  <a:cubicBezTo>
                    <a:pt x="45" y="71"/>
                    <a:pt x="50" y="46"/>
                    <a:pt x="49" y="2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Freeform 9"/>
            <p:cNvSpPr/>
            <p:nvPr/>
          </p:nvSpPr>
          <p:spPr bwMode="auto">
            <a:xfrm>
              <a:off x="6869113" y="1319213"/>
              <a:ext cx="320675" cy="352425"/>
            </a:xfrm>
            <a:custGeom>
              <a:avLst/>
              <a:gdLst>
                <a:gd name="T0" fmla="*/ 61 w 85"/>
                <a:gd name="T1" fmla="*/ 15 h 94"/>
                <a:gd name="T2" fmla="*/ 60 w 85"/>
                <a:gd name="T3" fmla="*/ 10 h 94"/>
                <a:gd name="T4" fmla="*/ 46 w 85"/>
                <a:gd name="T5" fmla="*/ 2 h 94"/>
                <a:gd name="T6" fmla="*/ 20 w 85"/>
                <a:gd name="T7" fmla="*/ 27 h 94"/>
                <a:gd name="T8" fmla="*/ 8 w 85"/>
                <a:gd name="T9" fmla="*/ 59 h 94"/>
                <a:gd name="T10" fmla="*/ 15 w 85"/>
                <a:gd name="T11" fmla="*/ 78 h 94"/>
                <a:gd name="T12" fmla="*/ 15 w 85"/>
                <a:gd name="T13" fmla="*/ 79 h 94"/>
                <a:gd name="T14" fmla="*/ 29 w 85"/>
                <a:gd name="T15" fmla="*/ 93 h 94"/>
                <a:gd name="T16" fmla="*/ 60 w 85"/>
                <a:gd name="T17" fmla="*/ 66 h 94"/>
                <a:gd name="T18" fmla="*/ 80 w 85"/>
                <a:gd name="T19" fmla="*/ 26 h 94"/>
                <a:gd name="T20" fmla="*/ 61 w 85"/>
                <a:gd name="T21" fmla="*/ 1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94">
                  <a:moveTo>
                    <a:pt x="61" y="15"/>
                  </a:moveTo>
                  <a:cubicBezTo>
                    <a:pt x="61" y="14"/>
                    <a:pt x="61" y="12"/>
                    <a:pt x="60" y="10"/>
                  </a:cubicBezTo>
                  <a:cubicBezTo>
                    <a:pt x="58" y="5"/>
                    <a:pt x="52" y="0"/>
                    <a:pt x="46" y="2"/>
                  </a:cubicBezTo>
                  <a:cubicBezTo>
                    <a:pt x="33" y="7"/>
                    <a:pt x="26" y="15"/>
                    <a:pt x="20" y="27"/>
                  </a:cubicBezTo>
                  <a:cubicBezTo>
                    <a:pt x="16" y="38"/>
                    <a:pt x="17" y="51"/>
                    <a:pt x="8" y="59"/>
                  </a:cubicBezTo>
                  <a:cubicBezTo>
                    <a:pt x="0" y="66"/>
                    <a:pt x="6" y="77"/>
                    <a:pt x="15" y="78"/>
                  </a:cubicBezTo>
                  <a:cubicBezTo>
                    <a:pt x="15" y="78"/>
                    <a:pt x="15" y="78"/>
                    <a:pt x="15" y="79"/>
                  </a:cubicBezTo>
                  <a:cubicBezTo>
                    <a:pt x="13" y="88"/>
                    <a:pt x="20" y="94"/>
                    <a:pt x="29" y="93"/>
                  </a:cubicBezTo>
                  <a:cubicBezTo>
                    <a:pt x="43" y="91"/>
                    <a:pt x="52" y="77"/>
                    <a:pt x="60" y="66"/>
                  </a:cubicBezTo>
                  <a:cubicBezTo>
                    <a:pt x="68" y="54"/>
                    <a:pt x="75" y="40"/>
                    <a:pt x="80" y="26"/>
                  </a:cubicBezTo>
                  <a:cubicBezTo>
                    <a:pt x="85" y="14"/>
                    <a:pt x="69" y="8"/>
                    <a:pt x="61" y="15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7351713" y="2228851"/>
              <a:ext cx="349250" cy="179388"/>
            </a:xfrm>
            <a:custGeom>
              <a:avLst/>
              <a:gdLst>
                <a:gd name="T0" fmla="*/ 90 w 93"/>
                <a:gd name="T1" fmla="*/ 33 h 48"/>
                <a:gd name="T2" fmla="*/ 84 w 93"/>
                <a:gd name="T3" fmla="*/ 11 h 48"/>
                <a:gd name="T4" fmla="*/ 70 w 93"/>
                <a:gd name="T5" fmla="*/ 2 h 48"/>
                <a:gd name="T6" fmla="*/ 31 w 93"/>
                <a:gd name="T7" fmla="*/ 19 h 48"/>
                <a:gd name="T8" fmla="*/ 30 w 93"/>
                <a:gd name="T9" fmla="*/ 19 h 48"/>
                <a:gd name="T10" fmla="*/ 29 w 93"/>
                <a:gd name="T11" fmla="*/ 18 h 48"/>
                <a:gd name="T12" fmla="*/ 8 w 93"/>
                <a:gd name="T13" fmla="*/ 23 h 48"/>
                <a:gd name="T14" fmla="*/ 14 w 93"/>
                <a:gd name="T15" fmla="*/ 44 h 48"/>
                <a:gd name="T16" fmla="*/ 28 w 93"/>
                <a:gd name="T17" fmla="*/ 43 h 48"/>
                <a:gd name="T18" fmla="*/ 76 w 93"/>
                <a:gd name="T19" fmla="*/ 47 h 48"/>
                <a:gd name="T20" fmla="*/ 90 w 93"/>
                <a:gd name="T21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48">
                  <a:moveTo>
                    <a:pt x="90" y="33"/>
                  </a:moveTo>
                  <a:cubicBezTo>
                    <a:pt x="87" y="25"/>
                    <a:pt x="86" y="18"/>
                    <a:pt x="84" y="11"/>
                  </a:cubicBezTo>
                  <a:cubicBezTo>
                    <a:pt x="83" y="5"/>
                    <a:pt x="76" y="0"/>
                    <a:pt x="70" y="2"/>
                  </a:cubicBezTo>
                  <a:cubicBezTo>
                    <a:pt x="57" y="8"/>
                    <a:pt x="44" y="15"/>
                    <a:pt x="31" y="19"/>
                  </a:cubicBezTo>
                  <a:cubicBezTo>
                    <a:pt x="31" y="19"/>
                    <a:pt x="31" y="19"/>
                    <a:pt x="30" y="19"/>
                  </a:cubicBezTo>
                  <a:cubicBezTo>
                    <a:pt x="30" y="18"/>
                    <a:pt x="29" y="18"/>
                    <a:pt x="29" y="18"/>
                  </a:cubicBezTo>
                  <a:cubicBezTo>
                    <a:pt x="24" y="9"/>
                    <a:pt x="8" y="13"/>
                    <a:pt x="8" y="23"/>
                  </a:cubicBezTo>
                  <a:cubicBezTo>
                    <a:pt x="0" y="29"/>
                    <a:pt x="2" y="44"/>
                    <a:pt x="14" y="44"/>
                  </a:cubicBezTo>
                  <a:cubicBezTo>
                    <a:pt x="19" y="44"/>
                    <a:pt x="24" y="44"/>
                    <a:pt x="28" y="43"/>
                  </a:cubicBezTo>
                  <a:cubicBezTo>
                    <a:pt x="44" y="47"/>
                    <a:pt x="65" y="45"/>
                    <a:pt x="76" y="47"/>
                  </a:cubicBezTo>
                  <a:cubicBezTo>
                    <a:pt x="83" y="48"/>
                    <a:pt x="93" y="42"/>
                    <a:pt x="90" y="33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234238" y="3190876"/>
              <a:ext cx="368300" cy="247650"/>
            </a:xfrm>
            <a:custGeom>
              <a:avLst/>
              <a:gdLst>
                <a:gd name="T0" fmla="*/ 97 w 98"/>
                <a:gd name="T1" fmla="*/ 50 h 66"/>
                <a:gd name="T2" fmla="*/ 80 w 98"/>
                <a:gd name="T3" fmla="*/ 27 h 66"/>
                <a:gd name="T4" fmla="*/ 68 w 98"/>
                <a:gd name="T5" fmla="*/ 28 h 66"/>
                <a:gd name="T6" fmla="*/ 45 w 98"/>
                <a:gd name="T7" fmla="*/ 3 h 66"/>
                <a:gd name="T8" fmla="*/ 32 w 98"/>
                <a:gd name="T9" fmla="*/ 4 h 66"/>
                <a:gd name="T10" fmla="*/ 15 w 98"/>
                <a:gd name="T11" fmla="*/ 6 h 66"/>
                <a:gd name="T12" fmla="*/ 15 w 98"/>
                <a:gd name="T13" fmla="*/ 29 h 66"/>
                <a:gd name="T14" fmla="*/ 28 w 98"/>
                <a:gd name="T15" fmla="*/ 28 h 66"/>
                <a:gd name="T16" fmla="*/ 30 w 98"/>
                <a:gd name="T17" fmla="*/ 28 h 66"/>
                <a:gd name="T18" fmla="*/ 29 w 98"/>
                <a:gd name="T19" fmla="*/ 36 h 66"/>
                <a:gd name="T20" fmla="*/ 42 w 98"/>
                <a:gd name="T21" fmla="*/ 57 h 66"/>
                <a:gd name="T22" fmla="*/ 64 w 98"/>
                <a:gd name="T23" fmla="*/ 55 h 66"/>
                <a:gd name="T24" fmla="*/ 65 w 98"/>
                <a:gd name="T25" fmla="*/ 55 h 66"/>
                <a:gd name="T26" fmla="*/ 83 w 98"/>
                <a:gd name="T27" fmla="*/ 64 h 66"/>
                <a:gd name="T28" fmla="*/ 97 w 98"/>
                <a:gd name="T2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66">
                  <a:moveTo>
                    <a:pt x="97" y="50"/>
                  </a:moveTo>
                  <a:cubicBezTo>
                    <a:pt x="95" y="39"/>
                    <a:pt x="91" y="29"/>
                    <a:pt x="80" y="27"/>
                  </a:cubicBezTo>
                  <a:cubicBezTo>
                    <a:pt x="76" y="26"/>
                    <a:pt x="72" y="26"/>
                    <a:pt x="68" y="28"/>
                  </a:cubicBezTo>
                  <a:cubicBezTo>
                    <a:pt x="61" y="19"/>
                    <a:pt x="54" y="9"/>
                    <a:pt x="45" y="3"/>
                  </a:cubicBezTo>
                  <a:cubicBezTo>
                    <a:pt x="40" y="0"/>
                    <a:pt x="35" y="1"/>
                    <a:pt x="32" y="4"/>
                  </a:cubicBezTo>
                  <a:cubicBezTo>
                    <a:pt x="26" y="4"/>
                    <a:pt x="20" y="5"/>
                    <a:pt x="15" y="6"/>
                  </a:cubicBezTo>
                  <a:cubicBezTo>
                    <a:pt x="0" y="6"/>
                    <a:pt x="0" y="29"/>
                    <a:pt x="15" y="29"/>
                  </a:cubicBezTo>
                  <a:cubicBezTo>
                    <a:pt x="19" y="28"/>
                    <a:pt x="24" y="28"/>
                    <a:pt x="28" y="28"/>
                  </a:cubicBezTo>
                  <a:cubicBezTo>
                    <a:pt x="29" y="28"/>
                    <a:pt x="30" y="28"/>
                    <a:pt x="30" y="28"/>
                  </a:cubicBezTo>
                  <a:cubicBezTo>
                    <a:pt x="30" y="31"/>
                    <a:pt x="29" y="33"/>
                    <a:pt x="29" y="36"/>
                  </a:cubicBezTo>
                  <a:cubicBezTo>
                    <a:pt x="28" y="45"/>
                    <a:pt x="34" y="54"/>
                    <a:pt x="42" y="57"/>
                  </a:cubicBezTo>
                  <a:cubicBezTo>
                    <a:pt x="50" y="60"/>
                    <a:pt x="57" y="58"/>
                    <a:pt x="64" y="55"/>
                  </a:cubicBezTo>
                  <a:cubicBezTo>
                    <a:pt x="64" y="55"/>
                    <a:pt x="64" y="55"/>
                    <a:pt x="65" y="55"/>
                  </a:cubicBezTo>
                  <a:cubicBezTo>
                    <a:pt x="70" y="59"/>
                    <a:pt x="75" y="62"/>
                    <a:pt x="83" y="64"/>
                  </a:cubicBezTo>
                  <a:cubicBezTo>
                    <a:pt x="92" y="66"/>
                    <a:pt x="98" y="58"/>
                    <a:pt x="97" y="50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600576" y="3221038"/>
              <a:ext cx="349250" cy="209550"/>
            </a:xfrm>
            <a:custGeom>
              <a:avLst/>
              <a:gdLst>
                <a:gd name="T0" fmla="*/ 87 w 93"/>
                <a:gd name="T1" fmla="*/ 6 h 56"/>
                <a:gd name="T2" fmla="*/ 67 w 93"/>
                <a:gd name="T3" fmla="*/ 2 h 56"/>
                <a:gd name="T4" fmla="*/ 51 w 93"/>
                <a:gd name="T5" fmla="*/ 8 h 56"/>
                <a:gd name="T6" fmla="*/ 46 w 93"/>
                <a:gd name="T7" fmla="*/ 5 h 56"/>
                <a:gd name="T8" fmla="*/ 34 w 93"/>
                <a:gd name="T9" fmla="*/ 5 h 56"/>
                <a:gd name="T10" fmla="*/ 24 w 93"/>
                <a:gd name="T11" fmla="*/ 4 h 56"/>
                <a:gd name="T12" fmla="*/ 2 w 93"/>
                <a:gd name="T13" fmla="*/ 41 h 56"/>
                <a:gd name="T14" fmla="*/ 25 w 93"/>
                <a:gd name="T15" fmla="*/ 41 h 56"/>
                <a:gd name="T16" fmla="*/ 25 w 93"/>
                <a:gd name="T17" fmla="*/ 39 h 56"/>
                <a:gd name="T18" fmla="*/ 42 w 93"/>
                <a:gd name="T19" fmla="*/ 47 h 56"/>
                <a:gd name="T20" fmla="*/ 50 w 93"/>
                <a:gd name="T21" fmla="*/ 33 h 56"/>
                <a:gd name="T22" fmla="*/ 52 w 93"/>
                <a:gd name="T23" fmla="*/ 33 h 56"/>
                <a:gd name="T24" fmla="*/ 85 w 93"/>
                <a:gd name="T25" fmla="*/ 27 h 56"/>
                <a:gd name="T26" fmla="*/ 87 w 93"/>
                <a:gd name="T27" fmla="*/ 6 h 56"/>
                <a:gd name="T28" fmla="*/ 25 w 93"/>
                <a:gd name="T29" fmla="*/ 36 h 56"/>
                <a:gd name="T30" fmla="*/ 25 w 93"/>
                <a:gd name="T31" fmla="*/ 30 h 56"/>
                <a:gd name="T32" fmla="*/ 25 w 93"/>
                <a:gd name="T33" fmla="*/ 28 h 56"/>
                <a:gd name="T34" fmla="*/ 25 w 93"/>
                <a:gd name="T35" fmla="*/ 27 h 56"/>
                <a:gd name="T36" fmla="*/ 27 w 93"/>
                <a:gd name="T37" fmla="*/ 27 h 56"/>
                <a:gd name="T38" fmla="*/ 30 w 93"/>
                <a:gd name="T39" fmla="*/ 27 h 56"/>
                <a:gd name="T40" fmla="*/ 30 w 93"/>
                <a:gd name="T41" fmla="*/ 27 h 56"/>
                <a:gd name="T42" fmla="*/ 25 w 93"/>
                <a:gd name="T43" fmla="*/ 3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56">
                  <a:moveTo>
                    <a:pt x="87" y="6"/>
                  </a:moveTo>
                  <a:cubicBezTo>
                    <a:pt x="81" y="0"/>
                    <a:pt x="74" y="1"/>
                    <a:pt x="67" y="2"/>
                  </a:cubicBezTo>
                  <a:cubicBezTo>
                    <a:pt x="62" y="3"/>
                    <a:pt x="56" y="5"/>
                    <a:pt x="51" y="8"/>
                  </a:cubicBezTo>
                  <a:cubicBezTo>
                    <a:pt x="49" y="7"/>
                    <a:pt x="47" y="6"/>
                    <a:pt x="46" y="5"/>
                  </a:cubicBezTo>
                  <a:cubicBezTo>
                    <a:pt x="41" y="2"/>
                    <a:pt x="37" y="3"/>
                    <a:pt x="34" y="5"/>
                  </a:cubicBezTo>
                  <a:cubicBezTo>
                    <a:pt x="31" y="4"/>
                    <a:pt x="28" y="4"/>
                    <a:pt x="24" y="4"/>
                  </a:cubicBezTo>
                  <a:cubicBezTo>
                    <a:pt x="4" y="6"/>
                    <a:pt x="0" y="24"/>
                    <a:pt x="2" y="41"/>
                  </a:cubicBezTo>
                  <a:cubicBezTo>
                    <a:pt x="4" y="55"/>
                    <a:pt x="27" y="56"/>
                    <a:pt x="25" y="41"/>
                  </a:cubicBezTo>
                  <a:cubicBezTo>
                    <a:pt x="25" y="40"/>
                    <a:pt x="25" y="40"/>
                    <a:pt x="25" y="39"/>
                  </a:cubicBezTo>
                  <a:cubicBezTo>
                    <a:pt x="27" y="47"/>
                    <a:pt x="34" y="52"/>
                    <a:pt x="42" y="47"/>
                  </a:cubicBezTo>
                  <a:cubicBezTo>
                    <a:pt x="47" y="43"/>
                    <a:pt x="49" y="39"/>
                    <a:pt x="50" y="33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63" y="36"/>
                    <a:pt x="76" y="36"/>
                    <a:pt x="85" y="27"/>
                  </a:cubicBezTo>
                  <a:cubicBezTo>
                    <a:pt x="90" y="21"/>
                    <a:pt x="93" y="12"/>
                    <a:pt x="87" y="6"/>
                  </a:cubicBezTo>
                  <a:close/>
                  <a:moveTo>
                    <a:pt x="25" y="36"/>
                  </a:moveTo>
                  <a:cubicBezTo>
                    <a:pt x="25" y="34"/>
                    <a:pt x="25" y="32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6" y="27"/>
                    <a:pt x="26" y="27"/>
                    <a:pt x="27" y="27"/>
                  </a:cubicBezTo>
                  <a:cubicBezTo>
                    <a:pt x="27" y="29"/>
                    <a:pt x="27" y="29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6" y="30"/>
                    <a:pt x="25" y="33"/>
                    <a:pt x="25" y="3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4441826" y="2228851"/>
              <a:ext cx="381000" cy="195263"/>
            </a:xfrm>
            <a:custGeom>
              <a:avLst/>
              <a:gdLst>
                <a:gd name="T0" fmla="*/ 77 w 101"/>
                <a:gd name="T1" fmla="*/ 14 h 52"/>
                <a:gd name="T2" fmla="*/ 31 w 101"/>
                <a:gd name="T3" fmla="*/ 0 h 52"/>
                <a:gd name="T4" fmla="*/ 20 w 101"/>
                <a:gd name="T5" fmla="*/ 14 h 52"/>
                <a:gd name="T6" fmla="*/ 15 w 101"/>
                <a:gd name="T7" fmla="*/ 14 h 52"/>
                <a:gd name="T8" fmla="*/ 15 w 101"/>
                <a:gd name="T9" fmla="*/ 37 h 52"/>
                <a:gd name="T10" fmla="*/ 67 w 101"/>
                <a:gd name="T11" fmla="*/ 48 h 52"/>
                <a:gd name="T12" fmla="*/ 98 w 101"/>
                <a:gd name="T13" fmla="*/ 38 h 52"/>
                <a:gd name="T14" fmla="*/ 77 w 101"/>
                <a:gd name="T15" fmla="*/ 1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52">
                  <a:moveTo>
                    <a:pt x="77" y="14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23" y="0"/>
                    <a:pt x="19" y="7"/>
                    <a:pt x="20" y="14"/>
                  </a:cubicBezTo>
                  <a:cubicBezTo>
                    <a:pt x="18" y="14"/>
                    <a:pt x="17" y="14"/>
                    <a:pt x="15" y="14"/>
                  </a:cubicBezTo>
                  <a:cubicBezTo>
                    <a:pt x="0" y="13"/>
                    <a:pt x="0" y="36"/>
                    <a:pt x="15" y="37"/>
                  </a:cubicBezTo>
                  <a:cubicBezTo>
                    <a:pt x="34" y="37"/>
                    <a:pt x="50" y="40"/>
                    <a:pt x="67" y="48"/>
                  </a:cubicBezTo>
                  <a:cubicBezTo>
                    <a:pt x="77" y="52"/>
                    <a:pt x="94" y="51"/>
                    <a:pt x="98" y="38"/>
                  </a:cubicBezTo>
                  <a:cubicBezTo>
                    <a:pt x="101" y="26"/>
                    <a:pt x="86" y="18"/>
                    <a:pt x="77" y="14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5619751" y="3903663"/>
              <a:ext cx="971550" cy="142875"/>
            </a:xfrm>
            <a:custGeom>
              <a:avLst/>
              <a:gdLst>
                <a:gd name="T0" fmla="*/ 243 w 258"/>
                <a:gd name="T1" fmla="*/ 1 h 38"/>
                <a:gd name="T2" fmla="*/ 129 w 258"/>
                <a:gd name="T3" fmla="*/ 1 h 38"/>
                <a:gd name="T4" fmla="*/ 15 w 258"/>
                <a:gd name="T5" fmla="*/ 9 h 38"/>
                <a:gd name="T6" fmla="*/ 15 w 258"/>
                <a:gd name="T7" fmla="*/ 32 h 38"/>
                <a:gd name="T8" fmla="*/ 93 w 258"/>
                <a:gd name="T9" fmla="*/ 26 h 38"/>
                <a:gd name="T10" fmla="*/ 107 w 258"/>
                <a:gd name="T11" fmla="*/ 35 h 38"/>
                <a:gd name="T12" fmla="*/ 169 w 258"/>
                <a:gd name="T13" fmla="*/ 32 h 38"/>
                <a:gd name="T14" fmla="*/ 204 w 258"/>
                <a:gd name="T15" fmla="*/ 32 h 38"/>
                <a:gd name="T16" fmla="*/ 243 w 258"/>
                <a:gd name="T17" fmla="*/ 24 h 38"/>
                <a:gd name="T18" fmla="*/ 243 w 258"/>
                <a:gd name="T19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38">
                  <a:moveTo>
                    <a:pt x="243" y="1"/>
                  </a:moveTo>
                  <a:cubicBezTo>
                    <a:pt x="205" y="1"/>
                    <a:pt x="167" y="0"/>
                    <a:pt x="129" y="1"/>
                  </a:cubicBezTo>
                  <a:cubicBezTo>
                    <a:pt x="90" y="2"/>
                    <a:pt x="53" y="6"/>
                    <a:pt x="15" y="9"/>
                  </a:cubicBezTo>
                  <a:cubicBezTo>
                    <a:pt x="0" y="10"/>
                    <a:pt x="0" y="34"/>
                    <a:pt x="15" y="32"/>
                  </a:cubicBezTo>
                  <a:cubicBezTo>
                    <a:pt x="41" y="30"/>
                    <a:pt x="67" y="28"/>
                    <a:pt x="93" y="26"/>
                  </a:cubicBezTo>
                  <a:cubicBezTo>
                    <a:pt x="94" y="32"/>
                    <a:pt x="99" y="38"/>
                    <a:pt x="107" y="35"/>
                  </a:cubicBezTo>
                  <a:cubicBezTo>
                    <a:pt x="126" y="27"/>
                    <a:pt x="149" y="32"/>
                    <a:pt x="169" y="32"/>
                  </a:cubicBezTo>
                  <a:cubicBezTo>
                    <a:pt x="181" y="32"/>
                    <a:pt x="192" y="33"/>
                    <a:pt x="204" y="32"/>
                  </a:cubicBezTo>
                  <a:cubicBezTo>
                    <a:pt x="217" y="30"/>
                    <a:pt x="230" y="25"/>
                    <a:pt x="243" y="24"/>
                  </a:cubicBezTo>
                  <a:cubicBezTo>
                    <a:pt x="258" y="22"/>
                    <a:pt x="258" y="1"/>
                    <a:pt x="243" y="1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5605463" y="4081463"/>
              <a:ext cx="974725" cy="153988"/>
            </a:xfrm>
            <a:custGeom>
              <a:avLst/>
              <a:gdLst>
                <a:gd name="T0" fmla="*/ 248 w 259"/>
                <a:gd name="T1" fmla="*/ 5 h 41"/>
                <a:gd name="T2" fmla="*/ 186 w 259"/>
                <a:gd name="T3" fmla="*/ 2 h 41"/>
                <a:gd name="T4" fmla="*/ 117 w 259"/>
                <a:gd name="T5" fmla="*/ 3 h 41"/>
                <a:gd name="T6" fmla="*/ 60 w 259"/>
                <a:gd name="T7" fmla="*/ 1 h 41"/>
                <a:gd name="T8" fmla="*/ 12 w 259"/>
                <a:gd name="T9" fmla="*/ 11 h 41"/>
                <a:gd name="T10" fmla="*/ 24 w 259"/>
                <a:gd name="T11" fmla="*/ 31 h 41"/>
                <a:gd name="T12" fmla="*/ 64 w 259"/>
                <a:gd name="T13" fmla="*/ 25 h 41"/>
                <a:gd name="T14" fmla="*/ 100 w 259"/>
                <a:gd name="T15" fmla="*/ 26 h 41"/>
                <a:gd name="T16" fmla="*/ 110 w 259"/>
                <a:gd name="T17" fmla="*/ 40 h 41"/>
                <a:gd name="T18" fmla="*/ 191 w 259"/>
                <a:gd name="T19" fmla="*/ 40 h 41"/>
                <a:gd name="T20" fmla="*/ 250 w 259"/>
                <a:gd name="T21" fmla="*/ 26 h 41"/>
                <a:gd name="T22" fmla="*/ 248 w 259"/>
                <a:gd name="T2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9" h="41">
                  <a:moveTo>
                    <a:pt x="248" y="5"/>
                  </a:moveTo>
                  <a:cubicBezTo>
                    <a:pt x="227" y="1"/>
                    <a:pt x="206" y="2"/>
                    <a:pt x="186" y="2"/>
                  </a:cubicBezTo>
                  <a:cubicBezTo>
                    <a:pt x="163" y="3"/>
                    <a:pt x="140" y="3"/>
                    <a:pt x="117" y="3"/>
                  </a:cubicBezTo>
                  <a:cubicBezTo>
                    <a:pt x="98" y="3"/>
                    <a:pt x="79" y="2"/>
                    <a:pt x="60" y="1"/>
                  </a:cubicBezTo>
                  <a:cubicBezTo>
                    <a:pt x="44" y="0"/>
                    <a:pt x="26" y="1"/>
                    <a:pt x="12" y="11"/>
                  </a:cubicBezTo>
                  <a:cubicBezTo>
                    <a:pt x="0" y="19"/>
                    <a:pt x="12" y="39"/>
                    <a:pt x="24" y="31"/>
                  </a:cubicBezTo>
                  <a:cubicBezTo>
                    <a:pt x="35" y="22"/>
                    <a:pt x="50" y="24"/>
                    <a:pt x="64" y="25"/>
                  </a:cubicBezTo>
                  <a:cubicBezTo>
                    <a:pt x="76" y="25"/>
                    <a:pt x="88" y="26"/>
                    <a:pt x="100" y="26"/>
                  </a:cubicBezTo>
                  <a:cubicBezTo>
                    <a:pt x="98" y="32"/>
                    <a:pt x="102" y="40"/>
                    <a:pt x="110" y="40"/>
                  </a:cubicBezTo>
                  <a:cubicBezTo>
                    <a:pt x="137" y="40"/>
                    <a:pt x="164" y="41"/>
                    <a:pt x="191" y="40"/>
                  </a:cubicBezTo>
                  <a:cubicBezTo>
                    <a:pt x="210" y="40"/>
                    <a:pt x="235" y="38"/>
                    <a:pt x="250" y="26"/>
                  </a:cubicBezTo>
                  <a:cubicBezTo>
                    <a:pt x="257" y="21"/>
                    <a:pt x="259" y="7"/>
                    <a:pt x="248" y="5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5619751" y="4230688"/>
              <a:ext cx="925513" cy="403225"/>
            </a:xfrm>
            <a:custGeom>
              <a:avLst/>
              <a:gdLst>
                <a:gd name="T0" fmla="*/ 239 w 246"/>
                <a:gd name="T1" fmla="*/ 18 h 107"/>
                <a:gd name="T2" fmla="*/ 159 w 246"/>
                <a:gd name="T3" fmla="*/ 9 h 107"/>
                <a:gd name="T4" fmla="*/ 15 w 246"/>
                <a:gd name="T5" fmla="*/ 23 h 107"/>
                <a:gd name="T6" fmla="*/ 21 w 246"/>
                <a:gd name="T7" fmla="*/ 45 h 107"/>
                <a:gd name="T8" fmla="*/ 45 w 246"/>
                <a:gd name="T9" fmla="*/ 40 h 107"/>
                <a:gd name="T10" fmla="*/ 46 w 246"/>
                <a:gd name="T11" fmla="*/ 54 h 107"/>
                <a:gd name="T12" fmla="*/ 64 w 246"/>
                <a:gd name="T13" fmla="*/ 63 h 107"/>
                <a:gd name="T14" fmla="*/ 61 w 246"/>
                <a:gd name="T15" fmla="*/ 73 h 107"/>
                <a:gd name="T16" fmla="*/ 63 w 246"/>
                <a:gd name="T17" fmla="*/ 78 h 107"/>
                <a:gd name="T18" fmla="*/ 63 w 246"/>
                <a:gd name="T19" fmla="*/ 95 h 107"/>
                <a:gd name="T20" fmla="*/ 80 w 246"/>
                <a:gd name="T21" fmla="*/ 102 h 107"/>
                <a:gd name="T22" fmla="*/ 84 w 246"/>
                <a:gd name="T23" fmla="*/ 100 h 107"/>
                <a:gd name="T24" fmla="*/ 112 w 246"/>
                <a:gd name="T25" fmla="*/ 106 h 107"/>
                <a:gd name="T26" fmla="*/ 150 w 246"/>
                <a:gd name="T27" fmla="*/ 106 h 107"/>
                <a:gd name="T28" fmla="*/ 189 w 246"/>
                <a:gd name="T29" fmla="*/ 78 h 107"/>
                <a:gd name="T30" fmla="*/ 193 w 246"/>
                <a:gd name="T31" fmla="*/ 70 h 107"/>
                <a:gd name="T32" fmla="*/ 200 w 246"/>
                <a:gd name="T33" fmla="*/ 56 h 107"/>
                <a:gd name="T34" fmla="*/ 197 w 246"/>
                <a:gd name="T35" fmla="*/ 45 h 107"/>
                <a:gd name="T36" fmla="*/ 234 w 246"/>
                <a:gd name="T37" fmla="*/ 37 h 107"/>
                <a:gd name="T38" fmla="*/ 239 w 246"/>
                <a:gd name="T39" fmla="*/ 18 h 107"/>
                <a:gd name="T40" fmla="*/ 97 w 246"/>
                <a:gd name="T41" fmla="*/ 62 h 107"/>
                <a:gd name="T42" fmla="*/ 104 w 246"/>
                <a:gd name="T43" fmla="*/ 62 h 107"/>
                <a:gd name="T44" fmla="*/ 166 w 246"/>
                <a:gd name="T45" fmla="*/ 62 h 107"/>
                <a:gd name="T46" fmla="*/ 97 w 246"/>
                <a:gd name="T47" fmla="*/ 6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107">
                  <a:moveTo>
                    <a:pt x="239" y="18"/>
                  </a:moveTo>
                  <a:cubicBezTo>
                    <a:pt x="221" y="0"/>
                    <a:pt x="182" y="9"/>
                    <a:pt x="159" y="9"/>
                  </a:cubicBezTo>
                  <a:cubicBezTo>
                    <a:pt x="110" y="9"/>
                    <a:pt x="62" y="10"/>
                    <a:pt x="15" y="23"/>
                  </a:cubicBezTo>
                  <a:cubicBezTo>
                    <a:pt x="0" y="27"/>
                    <a:pt x="6" y="49"/>
                    <a:pt x="21" y="45"/>
                  </a:cubicBezTo>
                  <a:cubicBezTo>
                    <a:pt x="29" y="43"/>
                    <a:pt x="37" y="41"/>
                    <a:pt x="45" y="40"/>
                  </a:cubicBezTo>
                  <a:cubicBezTo>
                    <a:pt x="42" y="44"/>
                    <a:pt x="43" y="51"/>
                    <a:pt x="46" y="54"/>
                  </a:cubicBezTo>
                  <a:cubicBezTo>
                    <a:pt x="51" y="59"/>
                    <a:pt x="57" y="62"/>
                    <a:pt x="64" y="63"/>
                  </a:cubicBezTo>
                  <a:cubicBezTo>
                    <a:pt x="62" y="65"/>
                    <a:pt x="60" y="69"/>
                    <a:pt x="61" y="73"/>
                  </a:cubicBezTo>
                  <a:cubicBezTo>
                    <a:pt x="62" y="75"/>
                    <a:pt x="62" y="76"/>
                    <a:pt x="63" y="78"/>
                  </a:cubicBezTo>
                  <a:cubicBezTo>
                    <a:pt x="61" y="83"/>
                    <a:pt x="61" y="88"/>
                    <a:pt x="63" y="95"/>
                  </a:cubicBezTo>
                  <a:cubicBezTo>
                    <a:pt x="66" y="102"/>
                    <a:pt x="73" y="105"/>
                    <a:pt x="80" y="102"/>
                  </a:cubicBezTo>
                  <a:cubicBezTo>
                    <a:pt x="82" y="101"/>
                    <a:pt x="83" y="101"/>
                    <a:pt x="84" y="100"/>
                  </a:cubicBezTo>
                  <a:cubicBezTo>
                    <a:pt x="92" y="104"/>
                    <a:pt x="102" y="105"/>
                    <a:pt x="112" y="106"/>
                  </a:cubicBezTo>
                  <a:cubicBezTo>
                    <a:pt x="124" y="107"/>
                    <a:pt x="138" y="107"/>
                    <a:pt x="150" y="106"/>
                  </a:cubicBezTo>
                  <a:cubicBezTo>
                    <a:pt x="169" y="104"/>
                    <a:pt x="178" y="91"/>
                    <a:pt x="189" y="78"/>
                  </a:cubicBezTo>
                  <a:cubicBezTo>
                    <a:pt x="192" y="76"/>
                    <a:pt x="193" y="73"/>
                    <a:pt x="193" y="70"/>
                  </a:cubicBezTo>
                  <a:cubicBezTo>
                    <a:pt x="196" y="66"/>
                    <a:pt x="199" y="62"/>
                    <a:pt x="200" y="56"/>
                  </a:cubicBezTo>
                  <a:cubicBezTo>
                    <a:pt x="201" y="52"/>
                    <a:pt x="200" y="47"/>
                    <a:pt x="197" y="45"/>
                  </a:cubicBezTo>
                  <a:cubicBezTo>
                    <a:pt x="210" y="43"/>
                    <a:pt x="223" y="41"/>
                    <a:pt x="234" y="37"/>
                  </a:cubicBezTo>
                  <a:cubicBezTo>
                    <a:pt x="242" y="34"/>
                    <a:pt x="246" y="24"/>
                    <a:pt x="239" y="18"/>
                  </a:cubicBezTo>
                  <a:close/>
                  <a:moveTo>
                    <a:pt x="97" y="62"/>
                  </a:moveTo>
                  <a:cubicBezTo>
                    <a:pt x="100" y="62"/>
                    <a:pt x="102" y="62"/>
                    <a:pt x="104" y="62"/>
                  </a:cubicBezTo>
                  <a:cubicBezTo>
                    <a:pt x="124" y="62"/>
                    <a:pt x="145" y="60"/>
                    <a:pt x="166" y="62"/>
                  </a:cubicBezTo>
                  <a:cubicBezTo>
                    <a:pt x="143" y="65"/>
                    <a:pt x="120" y="63"/>
                    <a:pt x="97" y="62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7475538" y="3452813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1 w 3"/>
                <a:gd name="T5" fmla="*/ 1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3" y="1"/>
                    <a:pt x="3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7489826" y="3460751"/>
              <a:ext cx="11113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7486651" y="346075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7475538" y="3452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7212013" y="3141663"/>
              <a:ext cx="420688" cy="322263"/>
            </a:xfrm>
            <a:custGeom>
              <a:avLst/>
              <a:gdLst>
                <a:gd name="T0" fmla="*/ 107 w 112"/>
                <a:gd name="T1" fmla="*/ 42 h 86"/>
                <a:gd name="T2" fmla="*/ 110 w 112"/>
                <a:gd name="T3" fmla="*/ 58 h 86"/>
                <a:gd name="T4" fmla="*/ 106 w 112"/>
                <a:gd name="T5" fmla="*/ 70 h 86"/>
                <a:gd name="T6" fmla="*/ 105 w 112"/>
                <a:gd name="T7" fmla="*/ 72 h 86"/>
                <a:gd name="T8" fmla="*/ 72 w 112"/>
                <a:gd name="T9" fmla="*/ 81 h 86"/>
                <a:gd name="T10" fmla="*/ 65 w 112"/>
                <a:gd name="T11" fmla="*/ 78 h 86"/>
                <a:gd name="T12" fmla="*/ 73 w 112"/>
                <a:gd name="T13" fmla="*/ 82 h 86"/>
                <a:gd name="T14" fmla="*/ 103 w 112"/>
                <a:gd name="T15" fmla="*/ 73 h 86"/>
                <a:gd name="T16" fmla="*/ 109 w 112"/>
                <a:gd name="T17" fmla="*/ 60 h 86"/>
                <a:gd name="T18" fmla="*/ 106 w 112"/>
                <a:gd name="T19" fmla="*/ 42 h 86"/>
                <a:gd name="T20" fmla="*/ 94 w 112"/>
                <a:gd name="T21" fmla="*/ 35 h 86"/>
                <a:gd name="T22" fmla="*/ 100 w 112"/>
                <a:gd name="T23" fmla="*/ 44 h 86"/>
                <a:gd name="T24" fmla="*/ 101 w 112"/>
                <a:gd name="T25" fmla="*/ 52 h 86"/>
                <a:gd name="T26" fmla="*/ 99 w 112"/>
                <a:gd name="T27" fmla="*/ 66 h 86"/>
                <a:gd name="T28" fmla="*/ 92 w 112"/>
                <a:gd name="T29" fmla="*/ 73 h 86"/>
                <a:gd name="T30" fmla="*/ 75 w 112"/>
                <a:gd name="T31" fmla="*/ 74 h 86"/>
                <a:gd name="T32" fmla="*/ 60 w 112"/>
                <a:gd name="T33" fmla="*/ 66 h 86"/>
                <a:gd name="T34" fmla="*/ 72 w 112"/>
                <a:gd name="T35" fmla="*/ 73 h 86"/>
                <a:gd name="T36" fmla="*/ 75 w 112"/>
                <a:gd name="T37" fmla="*/ 74 h 86"/>
                <a:gd name="T38" fmla="*/ 92 w 112"/>
                <a:gd name="T39" fmla="*/ 73 h 86"/>
                <a:gd name="T40" fmla="*/ 98 w 112"/>
                <a:gd name="T41" fmla="*/ 67 h 86"/>
                <a:gd name="T42" fmla="*/ 101 w 112"/>
                <a:gd name="T43" fmla="*/ 54 h 86"/>
                <a:gd name="T44" fmla="*/ 98 w 112"/>
                <a:gd name="T45" fmla="*/ 50 h 86"/>
                <a:gd name="T46" fmla="*/ 97 w 112"/>
                <a:gd name="T47" fmla="*/ 63 h 86"/>
                <a:gd name="T48" fmla="*/ 96 w 112"/>
                <a:gd name="T49" fmla="*/ 66 h 86"/>
                <a:gd name="T50" fmla="*/ 78 w 112"/>
                <a:gd name="T51" fmla="*/ 72 h 86"/>
                <a:gd name="T52" fmla="*/ 73 w 112"/>
                <a:gd name="T53" fmla="*/ 70 h 86"/>
                <a:gd name="T54" fmla="*/ 28 w 112"/>
                <a:gd name="T55" fmla="*/ 46 h 86"/>
                <a:gd name="T56" fmla="*/ 20 w 112"/>
                <a:gd name="T57" fmla="*/ 42 h 86"/>
                <a:gd name="T58" fmla="*/ 14 w 112"/>
                <a:gd name="T59" fmla="*/ 33 h 86"/>
                <a:gd name="T60" fmla="*/ 21 w 112"/>
                <a:gd name="T61" fmla="*/ 17 h 86"/>
                <a:gd name="T62" fmla="*/ 36 w 112"/>
                <a:gd name="T63" fmla="*/ 17 h 86"/>
                <a:gd name="T64" fmla="*/ 50 w 112"/>
                <a:gd name="T65" fmla="*/ 23 h 86"/>
                <a:gd name="T66" fmla="*/ 79 w 112"/>
                <a:gd name="T67" fmla="*/ 28 h 86"/>
                <a:gd name="T68" fmla="*/ 59 w 112"/>
                <a:gd name="T69" fmla="*/ 12 h 86"/>
                <a:gd name="T70" fmla="*/ 43 w 112"/>
                <a:gd name="T71" fmla="*/ 4 h 86"/>
                <a:gd name="T72" fmla="*/ 6 w 112"/>
                <a:gd name="T73" fmla="*/ 12 h 86"/>
                <a:gd name="T74" fmla="*/ 5 w 112"/>
                <a:gd name="T75" fmla="*/ 47 h 86"/>
                <a:gd name="T76" fmla="*/ 23 w 112"/>
                <a:gd name="T77" fmla="*/ 60 h 86"/>
                <a:gd name="T78" fmla="*/ 66 w 112"/>
                <a:gd name="T79" fmla="*/ 81 h 86"/>
                <a:gd name="T80" fmla="*/ 70 w 112"/>
                <a:gd name="T81" fmla="*/ 83 h 86"/>
                <a:gd name="T82" fmla="*/ 31 w 112"/>
                <a:gd name="T83" fmla="*/ 63 h 86"/>
                <a:gd name="T84" fmla="*/ 14 w 112"/>
                <a:gd name="T85" fmla="*/ 55 h 86"/>
                <a:gd name="T86" fmla="*/ 8 w 112"/>
                <a:gd name="T87" fmla="*/ 50 h 86"/>
                <a:gd name="T88" fmla="*/ 2 w 112"/>
                <a:gd name="T89" fmla="*/ 21 h 86"/>
                <a:gd name="T90" fmla="*/ 12 w 112"/>
                <a:gd name="T91" fmla="*/ 52 h 86"/>
                <a:gd name="T92" fmla="*/ 21 w 112"/>
                <a:gd name="T93" fmla="*/ 57 h 86"/>
                <a:gd name="T94" fmla="*/ 65 w 112"/>
                <a:gd name="T95" fmla="*/ 80 h 86"/>
                <a:gd name="T96" fmla="*/ 72 w 112"/>
                <a:gd name="T97" fmla="*/ 83 h 86"/>
                <a:gd name="T98" fmla="*/ 91 w 112"/>
                <a:gd name="T99" fmla="*/ 85 h 86"/>
                <a:gd name="T100" fmla="*/ 107 w 112"/>
                <a:gd name="T101" fmla="*/ 72 h 86"/>
                <a:gd name="T102" fmla="*/ 112 w 112"/>
                <a:gd name="T103" fmla="*/ 5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86">
                  <a:moveTo>
                    <a:pt x="111" y="53"/>
                  </a:moveTo>
                  <a:cubicBezTo>
                    <a:pt x="111" y="51"/>
                    <a:pt x="111" y="50"/>
                    <a:pt x="110" y="49"/>
                  </a:cubicBezTo>
                  <a:cubicBezTo>
                    <a:pt x="110" y="46"/>
                    <a:pt x="108" y="44"/>
                    <a:pt x="107" y="42"/>
                  </a:cubicBezTo>
                  <a:cubicBezTo>
                    <a:pt x="108" y="44"/>
                    <a:pt x="109" y="47"/>
                    <a:pt x="109" y="50"/>
                  </a:cubicBezTo>
                  <a:cubicBezTo>
                    <a:pt x="110" y="51"/>
                    <a:pt x="110" y="53"/>
                    <a:pt x="110" y="54"/>
                  </a:cubicBezTo>
                  <a:cubicBezTo>
                    <a:pt x="110" y="55"/>
                    <a:pt x="110" y="57"/>
                    <a:pt x="110" y="58"/>
                  </a:cubicBezTo>
                  <a:cubicBezTo>
                    <a:pt x="109" y="61"/>
                    <a:pt x="109" y="64"/>
                    <a:pt x="108" y="67"/>
                  </a:cubicBezTo>
                  <a:cubicBezTo>
                    <a:pt x="107" y="67"/>
                    <a:pt x="107" y="68"/>
                    <a:pt x="107" y="69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4" y="73"/>
                    <a:pt x="104" y="73"/>
                    <a:pt x="103" y="74"/>
                  </a:cubicBezTo>
                  <a:cubicBezTo>
                    <a:pt x="99" y="79"/>
                    <a:pt x="94" y="82"/>
                    <a:pt x="88" y="83"/>
                  </a:cubicBezTo>
                  <a:cubicBezTo>
                    <a:pt x="83" y="84"/>
                    <a:pt x="77" y="84"/>
                    <a:pt x="72" y="81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0" y="70"/>
                    <a:pt x="58" y="74"/>
                    <a:pt x="65" y="78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9" y="80"/>
                    <a:pt x="70" y="80"/>
                    <a:pt x="71" y="81"/>
                  </a:cubicBezTo>
                  <a:cubicBezTo>
                    <a:pt x="71" y="81"/>
                    <a:pt x="72" y="81"/>
                    <a:pt x="73" y="82"/>
                  </a:cubicBezTo>
                  <a:cubicBezTo>
                    <a:pt x="76" y="83"/>
                    <a:pt x="79" y="83"/>
                    <a:pt x="82" y="83"/>
                  </a:cubicBezTo>
                  <a:cubicBezTo>
                    <a:pt x="89" y="83"/>
                    <a:pt x="95" y="81"/>
                    <a:pt x="100" y="77"/>
                  </a:cubicBezTo>
                  <a:cubicBezTo>
                    <a:pt x="101" y="76"/>
                    <a:pt x="102" y="74"/>
                    <a:pt x="103" y="73"/>
                  </a:cubicBezTo>
                  <a:cubicBezTo>
                    <a:pt x="104" y="72"/>
                    <a:pt x="104" y="72"/>
                    <a:pt x="105" y="71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7" y="66"/>
                    <a:pt x="108" y="63"/>
                    <a:pt x="109" y="60"/>
                  </a:cubicBezTo>
                  <a:cubicBezTo>
                    <a:pt x="109" y="59"/>
                    <a:pt x="109" y="57"/>
                    <a:pt x="109" y="55"/>
                  </a:cubicBezTo>
                  <a:cubicBezTo>
                    <a:pt x="109" y="54"/>
                    <a:pt x="109" y="53"/>
                    <a:pt x="109" y="51"/>
                  </a:cubicBezTo>
                  <a:cubicBezTo>
                    <a:pt x="108" y="48"/>
                    <a:pt x="107" y="45"/>
                    <a:pt x="106" y="42"/>
                  </a:cubicBezTo>
                  <a:cubicBezTo>
                    <a:pt x="105" y="41"/>
                    <a:pt x="104" y="40"/>
                    <a:pt x="104" y="38"/>
                  </a:cubicBezTo>
                  <a:cubicBezTo>
                    <a:pt x="102" y="37"/>
                    <a:pt x="101" y="36"/>
                    <a:pt x="99" y="36"/>
                  </a:cubicBezTo>
                  <a:cubicBezTo>
                    <a:pt x="97" y="34"/>
                    <a:pt x="94" y="35"/>
                    <a:pt x="94" y="35"/>
                  </a:cubicBezTo>
                  <a:cubicBezTo>
                    <a:pt x="94" y="36"/>
                    <a:pt x="94" y="36"/>
                    <a:pt x="95" y="37"/>
                  </a:cubicBezTo>
                  <a:cubicBezTo>
                    <a:pt x="95" y="38"/>
                    <a:pt x="96" y="39"/>
                    <a:pt x="98" y="41"/>
                  </a:cubicBezTo>
                  <a:cubicBezTo>
                    <a:pt x="98" y="42"/>
                    <a:pt x="99" y="43"/>
                    <a:pt x="100" y="44"/>
                  </a:cubicBezTo>
                  <a:cubicBezTo>
                    <a:pt x="101" y="46"/>
                    <a:pt x="101" y="47"/>
                    <a:pt x="101" y="47"/>
                  </a:cubicBezTo>
                  <a:cubicBezTo>
                    <a:pt x="101" y="48"/>
                    <a:pt x="100" y="47"/>
                    <a:pt x="99" y="47"/>
                  </a:cubicBezTo>
                  <a:cubicBezTo>
                    <a:pt x="100" y="49"/>
                    <a:pt x="101" y="50"/>
                    <a:pt x="101" y="52"/>
                  </a:cubicBezTo>
                  <a:cubicBezTo>
                    <a:pt x="101" y="53"/>
                    <a:pt x="101" y="54"/>
                    <a:pt x="101" y="54"/>
                  </a:cubicBezTo>
                  <a:cubicBezTo>
                    <a:pt x="101" y="55"/>
                    <a:pt x="101" y="56"/>
                    <a:pt x="101" y="57"/>
                  </a:cubicBezTo>
                  <a:cubicBezTo>
                    <a:pt x="101" y="60"/>
                    <a:pt x="100" y="63"/>
                    <a:pt x="99" y="66"/>
                  </a:cubicBezTo>
                  <a:cubicBezTo>
                    <a:pt x="98" y="67"/>
                    <a:pt x="98" y="67"/>
                    <a:pt x="97" y="68"/>
                  </a:cubicBezTo>
                  <a:cubicBezTo>
                    <a:pt x="97" y="69"/>
                    <a:pt x="96" y="69"/>
                    <a:pt x="96" y="70"/>
                  </a:cubicBezTo>
                  <a:cubicBezTo>
                    <a:pt x="95" y="71"/>
                    <a:pt x="94" y="72"/>
                    <a:pt x="92" y="73"/>
                  </a:cubicBezTo>
                  <a:cubicBezTo>
                    <a:pt x="90" y="74"/>
                    <a:pt x="86" y="75"/>
                    <a:pt x="83" y="75"/>
                  </a:cubicBezTo>
                  <a:cubicBezTo>
                    <a:pt x="81" y="75"/>
                    <a:pt x="79" y="75"/>
                    <a:pt x="78" y="75"/>
                  </a:cubicBezTo>
                  <a:cubicBezTo>
                    <a:pt x="77" y="75"/>
                    <a:pt x="76" y="74"/>
                    <a:pt x="75" y="74"/>
                  </a:cubicBezTo>
                  <a:cubicBezTo>
                    <a:pt x="74" y="74"/>
                    <a:pt x="74" y="73"/>
                    <a:pt x="74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2" y="62"/>
                    <a:pt x="44" y="58"/>
                    <a:pt x="36" y="53"/>
                  </a:cubicBezTo>
                  <a:cubicBezTo>
                    <a:pt x="44" y="58"/>
                    <a:pt x="52" y="62"/>
                    <a:pt x="60" y="66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5" y="74"/>
                    <a:pt x="75" y="74"/>
                  </a:cubicBezTo>
                  <a:cubicBezTo>
                    <a:pt x="76" y="74"/>
                    <a:pt x="77" y="74"/>
                    <a:pt x="78" y="75"/>
                  </a:cubicBezTo>
                  <a:cubicBezTo>
                    <a:pt x="79" y="75"/>
                    <a:pt x="81" y="75"/>
                    <a:pt x="83" y="75"/>
                  </a:cubicBezTo>
                  <a:cubicBezTo>
                    <a:pt x="86" y="75"/>
                    <a:pt x="90" y="74"/>
                    <a:pt x="92" y="73"/>
                  </a:cubicBezTo>
                  <a:cubicBezTo>
                    <a:pt x="94" y="72"/>
                    <a:pt x="95" y="71"/>
                    <a:pt x="96" y="70"/>
                  </a:cubicBezTo>
                  <a:cubicBezTo>
                    <a:pt x="96" y="69"/>
                    <a:pt x="97" y="68"/>
                    <a:pt x="97" y="68"/>
                  </a:cubicBezTo>
                  <a:cubicBezTo>
                    <a:pt x="97" y="68"/>
                    <a:pt x="98" y="67"/>
                    <a:pt x="98" y="67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100" y="63"/>
                    <a:pt x="101" y="60"/>
                    <a:pt x="101" y="57"/>
                  </a:cubicBezTo>
                  <a:cubicBezTo>
                    <a:pt x="101" y="56"/>
                    <a:pt x="101" y="55"/>
                    <a:pt x="101" y="54"/>
                  </a:cubicBezTo>
                  <a:cubicBezTo>
                    <a:pt x="101" y="53"/>
                    <a:pt x="100" y="52"/>
                    <a:pt x="100" y="52"/>
                  </a:cubicBezTo>
                  <a:cubicBezTo>
                    <a:pt x="100" y="50"/>
                    <a:pt x="99" y="49"/>
                    <a:pt x="99" y="47"/>
                  </a:cubicBezTo>
                  <a:cubicBezTo>
                    <a:pt x="98" y="47"/>
                    <a:pt x="98" y="48"/>
                    <a:pt x="98" y="50"/>
                  </a:cubicBezTo>
                  <a:cubicBezTo>
                    <a:pt x="98" y="51"/>
                    <a:pt x="98" y="52"/>
                    <a:pt x="98" y="54"/>
                  </a:cubicBezTo>
                  <a:cubicBezTo>
                    <a:pt x="98" y="56"/>
                    <a:pt x="99" y="58"/>
                    <a:pt x="98" y="60"/>
                  </a:cubicBezTo>
                  <a:cubicBezTo>
                    <a:pt x="98" y="61"/>
                    <a:pt x="98" y="62"/>
                    <a:pt x="97" y="63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4"/>
                    <a:pt x="97" y="65"/>
                    <a:pt x="97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5" y="68"/>
                    <a:pt x="93" y="70"/>
                    <a:pt x="92" y="70"/>
                  </a:cubicBezTo>
                  <a:cubicBezTo>
                    <a:pt x="88" y="73"/>
                    <a:pt x="83" y="74"/>
                    <a:pt x="78" y="72"/>
                  </a:cubicBezTo>
                  <a:cubicBezTo>
                    <a:pt x="77" y="72"/>
                    <a:pt x="76" y="72"/>
                    <a:pt x="75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3" y="70"/>
                    <a:pt x="73" y="70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0" y="58"/>
                    <a:pt x="39" y="52"/>
                    <a:pt x="28" y="46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6" y="39"/>
                    <a:pt x="15" y="36"/>
                    <a:pt x="14" y="33"/>
                  </a:cubicBezTo>
                  <a:cubicBezTo>
                    <a:pt x="14" y="30"/>
                    <a:pt x="14" y="26"/>
                    <a:pt x="15" y="23"/>
                  </a:cubicBezTo>
                  <a:cubicBezTo>
                    <a:pt x="16" y="22"/>
                    <a:pt x="17" y="21"/>
                    <a:pt x="18" y="20"/>
                  </a:cubicBezTo>
                  <a:cubicBezTo>
                    <a:pt x="18" y="18"/>
                    <a:pt x="20" y="18"/>
                    <a:pt x="21" y="17"/>
                  </a:cubicBezTo>
                  <a:cubicBezTo>
                    <a:pt x="24" y="15"/>
                    <a:pt x="29" y="14"/>
                    <a:pt x="34" y="16"/>
                  </a:cubicBezTo>
                  <a:cubicBezTo>
                    <a:pt x="34" y="16"/>
                    <a:pt x="35" y="16"/>
                    <a:pt x="35" y="16"/>
                  </a:cubicBezTo>
                  <a:cubicBezTo>
                    <a:pt x="36" y="16"/>
                    <a:pt x="36" y="16"/>
                    <a:pt x="36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61" y="29"/>
                    <a:pt x="72" y="34"/>
                    <a:pt x="81" y="38"/>
                  </a:cubicBezTo>
                  <a:cubicBezTo>
                    <a:pt x="98" y="45"/>
                    <a:pt x="94" y="38"/>
                    <a:pt x="78" y="29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95" y="37"/>
                    <a:pt x="88" y="30"/>
                    <a:pt x="91" y="29"/>
                  </a:cubicBezTo>
                  <a:cubicBezTo>
                    <a:pt x="82" y="25"/>
                    <a:pt x="75" y="21"/>
                    <a:pt x="67" y="16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2" y="4"/>
                    <a:pt x="41" y="3"/>
                    <a:pt x="40" y="3"/>
                  </a:cubicBezTo>
                  <a:cubicBezTo>
                    <a:pt x="32" y="0"/>
                    <a:pt x="24" y="0"/>
                    <a:pt x="16" y="3"/>
                  </a:cubicBezTo>
                  <a:cubicBezTo>
                    <a:pt x="12" y="5"/>
                    <a:pt x="8" y="8"/>
                    <a:pt x="6" y="12"/>
                  </a:cubicBezTo>
                  <a:cubicBezTo>
                    <a:pt x="3" y="15"/>
                    <a:pt x="1" y="19"/>
                    <a:pt x="1" y="23"/>
                  </a:cubicBezTo>
                  <a:cubicBezTo>
                    <a:pt x="0" y="27"/>
                    <a:pt x="0" y="31"/>
                    <a:pt x="0" y="35"/>
                  </a:cubicBezTo>
                  <a:cubicBezTo>
                    <a:pt x="1" y="39"/>
                    <a:pt x="2" y="43"/>
                    <a:pt x="5" y="47"/>
                  </a:cubicBezTo>
                  <a:cubicBezTo>
                    <a:pt x="6" y="49"/>
                    <a:pt x="7" y="50"/>
                    <a:pt x="9" y="52"/>
                  </a:cubicBezTo>
                  <a:cubicBezTo>
                    <a:pt x="11" y="53"/>
                    <a:pt x="13" y="55"/>
                    <a:pt x="15" y="55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8" y="82"/>
                    <a:pt x="68" y="82"/>
                    <a:pt x="68" y="83"/>
                  </a:cubicBezTo>
                  <a:cubicBezTo>
                    <a:pt x="69" y="83"/>
                    <a:pt x="69" y="83"/>
                    <a:pt x="70" y="83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3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4" y="47"/>
                    <a:pt x="2" y="42"/>
                    <a:pt x="1" y="36"/>
                  </a:cubicBezTo>
                  <a:cubicBezTo>
                    <a:pt x="0" y="31"/>
                    <a:pt x="0" y="26"/>
                    <a:pt x="2" y="21"/>
                  </a:cubicBezTo>
                  <a:cubicBezTo>
                    <a:pt x="2" y="21"/>
                    <a:pt x="2" y="22"/>
                    <a:pt x="2" y="21"/>
                  </a:cubicBezTo>
                  <a:cubicBezTo>
                    <a:pt x="1" y="26"/>
                    <a:pt x="1" y="31"/>
                    <a:pt x="2" y="36"/>
                  </a:cubicBezTo>
                  <a:cubicBezTo>
                    <a:pt x="3" y="41"/>
                    <a:pt x="5" y="46"/>
                    <a:pt x="9" y="50"/>
                  </a:cubicBezTo>
                  <a:cubicBezTo>
                    <a:pt x="10" y="51"/>
                    <a:pt x="11" y="52"/>
                    <a:pt x="12" y="52"/>
                  </a:cubicBezTo>
                  <a:cubicBezTo>
                    <a:pt x="13" y="53"/>
                    <a:pt x="13" y="53"/>
                    <a:pt x="14" y="53"/>
                  </a:cubicBezTo>
                  <a:cubicBezTo>
                    <a:pt x="15" y="54"/>
                    <a:pt x="15" y="54"/>
                    <a:pt x="16" y="5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9" y="67"/>
                    <a:pt x="47" y="71"/>
                    <a:pt x="54" y="74"/>
                  </a:cubicBezTo>
                  <a:cubicBezTo>
                    <a:pt x="58" y="76"/>
                    <a:pt x="61" y="78"/>
                    <a:pt x="65" y="80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9" y="82"/>
                    <a:pt x="70" y="82"/>
                  </a:cubicBezTo>
                  <a:cubicBezTo>
                    <a:pt x="70" y="82"/>
                    <a:pt x="71" y="83"/>
                    <a:pt x="72" y="83"/>
                  </a:cubicBezTo>
                  <a:cubicBezTo>
                    <a:pt x="74" y="84"/>
                    <a:pt x="77" y="84"/>
                    <a:pt x="79" y="84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6"/>
                    <a:pt x="91" y="85"/>
                  </a:cubicBezTo>
                  <a:cubicBezTo>
                    <a:pt x="95" y="84"/>
                    <a:pt x="98" y="82"/>
                    <a:pt x="101" y="79"/>
                  </a:cubicBezTo>
                  <a:cubicBezTo>
                    <a:pt x="103" y="78"/>
                    <a:pt x="104" y="76"/>
                    <a:pt x="106" y="74"/>
                  </a:cubicBezTo>
                  <a:cubicBezTo>
                    <a:pt x="106" y="74"/>
                    <a:pt x="107" y="73"/>
                    <a:pt x="107" y="72"/>
                  </a:cubicBezTo>
                  <a:cubicBezTo>
                    <a:pt x="108" y="71"/>
                    <a:pt x="108" y="71"/>
                    <a:pt x="108" y="71"/>
                  </a:cubicBezTo>
                  <a:cubicBezTo>
                    <a:pt x="108" y="70"/>
                    <a:pt x="108" y="70"/>
                    <a:pt x="109" y="69"/>
                  </a:cubicBezTo>
                  <a:cubicBezTo>
                    <a:pt x="111" y="66"/>
                    <a:pt x="111" y="62"/>
                    <a:pt x="112" y="58"/>
                  </a:cubicBezTo>
                  <a:cubicBezTo>
                    <a:pt x="112" y="57"/>
                    <a:pt x="112" y="56"/>
                    <a:pt x="112" y="55"/>
                  </a:cubicBezTo>
                  <a:cubicBezTo>
                    <a:pt x="112" y="54"/>
                    <a:pt x="111" y="54"/>
                    <a:pt x="111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559301" y="3144838"/>
              <a:ext cx="417513" cy="315913"/>
            </a:xfrm>
            <a:custGeom>
              <a:avLst/>
              <a:gdLst>
                <a:gd name="T0" fmla="*/ 97 w 111"/>
                <a:gd name="T1" fmla="*/ 52 h 84"/>
                <a:gd name="T2" fmla="*/ 92 w 111"/>
                <a:gd name="T3" fmla="*/ 54 h 84"/>
                <a:gd name="T4" fmla="*/ 47 w 111"/>
                <a:gd name="T5" fmla="*/ 76 h 84"/>
                <a:gd name="T6" fmla="*/ 40 w 111"/>
                <a:gd name="T7" fmla="*/ 79 h 84"/>
                <a:gd name="T8" fmla="*/ 22 w 111"/>
                <a:gd name="T9" fmla="*/ 80 h 84"/>
                <a:gd name="T10" fmla="*/ 41 w 111"/>
                <a:gd name="T11" fmla="*/ 78 h 84"/>
                <a:gd name="T12" fmla="*/ 59 w 111"/>
                <a:gd name="T13" fmla="*/ 69 h 84"/>
                <a:gd name="T14" fmla="*/ 103 w 111"/>
                <a:gd name="T15" fmla="*/ 45 h 84"/>
                <a:gd name="T16" fmla="*/ 107 w 111"/>
                <a:gd name="T17" fmla="*/ 19 h 84"/>
                <a:gd name="T18" fmla="*/ 102 w 111"/>
                <a:gd name="T19" fmla="*/ 23 h 84"/>
                <a:gd name="T20" fmla="*/ 101 w 111"/>
                <a:gd name="T21" fmla="*/ 30 h 84"/>
                <a:gd name="T22" fmla="*/ 72 w 111"/>
                <a:gd name="T23" fmla="*/ 54 h 84"/>
                <a:gd name="T24" fmla="*/ 38 w 111"/>
                <a:gd name="T25" fmla="*/ 71 h 84"/>
                <a:gd name="T26" fmla="*/ 25 w 111"/>
                <a:gd name="T27" fmla="*/ 72 h 84"/>
                <a:gd name="T28" fmla="*/ 37 w 111"/>
                <a:gd name="T29" fmla="*/ 71 h 84"/>
                <a:gd name="T30" fmla="*/ 47 w 111"/>
                <a:gd name="T31" fmla="*/ 66 h 84"/>
                <a:gd name="T32" fmla="*/ 98 w 111"/>
                <a:gd name="T33" fmla="*/ 38 h 84"/>
                <a:gd name="T34" fmla="*/ 94 w 111"/>
                <a:gd name="T35" fmla="*/ 40 h 84"/>
                <a:gd name="T36" fmla="*/ 89 w 111"/>
                <a:gd name="T37" fmla="*/ 44 h 84"/>
                <a:gd name="T38" fmla="*/ 47 w 111"/>
                <a:gd name="T39" fmla="*/ 64 h 84"/>
                <a:gd name="T40" fmla="*/ 36 w 111"/>
                <a:gd name="T41" fmla="*/ 69 h 84"/>
                <a:gd name="T42" fmla="*/ 31 w 111"/>
                <a:gd name="T43" fmla="*/ 70 h 84"/>
                <a:gd name="T44" fmla="*/ 16 w 111"/>
                <a:gd name="T45" fmla="*/ 63 h 84"/>
                <a:gd name="T46" fmla="*/ 15 w 111"/>
                <a:gd name="T47" fmla="*/ 62 h 84"/>
                <a:gd name="T48" fmla="*/ 14 w 111"/>
                <a:gd name="T49" fmla="*/ 54 h 84"/>
                <a:gd name="T50" fmla="*/ 19 w 111"/>
                <a:gd name="T51" fmla="*/ 43 h 84"/>
                <a:gd name="T52" fmla="*/ 25 w 111"/>
                <a:gd name="T53" fmla="*/ 40 h 84"/>
                <a:gd name="T54" fmla="*/ 73 w 111"/>
                <a:gd name="T55" fmla="*/ 16 h 84"/>
                <a:gd name="T56" fmla="*/ 76 w 111"/>
                <a:gd name="T57" fmla="*/ 14 h 84"/>
                <a:gd name="T58" fmla="*/ 96 w 111"/>
                <a:gd name="T59" fmla="*/ 19 h 84"/>
                <a:gd name="T60" fmla="*/ 98 w 111"/>
                <a:gd name="T61" fmla="*/ 19 h 84"/>
                <a:gd name="T62" fmla="*/ 88 w 111"/>
                <a:gd name="T63" fmla="*/ 5 h 84"/>
                <a:gd name="T64" fmla="*/ 102 w 111"/>
                <a:gd name="T65" fmla="*/ 8 h 84"/>
                <a:gd name="T66" fmla="*/ 67 w 111"/>
                <a:gd name="T67" fmla="*/ 3 h 84"/>
                <a:gd name="T68" fmla="*/ 26 w 111"/>
                <a:gd name="T69" fmla="*/ 24 h 84"/>
                <a:gd name="T70" fmla="*/ 14 w 111"/>
                <a:gd name="T71" fmla="*/ 30 h 84"/>
                <a:gd name="T72" fmla="*/ 1 w 111"/>
                <a:gd name="T73" fmla="*/ 46 h 84"/>
                <a:gd name="T74" fmla="*/ 0 w 111"/>
                <a:gd name="T75" fmla="*/ 58 h 84"/>
                <a:gd name="T76" fmla="*/ 3 w 111"/>
                <a:gd name="T77" fmla="*/ 68 h 84"/>
                <a:gd name="T78" fmla="*/ 3 w 111"/>
                <a:gd name="T79" fmla="*/ 70 h 84"/>
                <a:gd name="T80" fmla="*/ 4 w 111"/>
                <a:gd name="T81" fmla="*/ 71 h 84"/>
                <a:gd name="T82" fmla="*/ 12 w 111"/>
                <a:gd name="T83" fmla="*/ 79 h 84"/>
                <a:gd name="T84" fmla="*/ 42 w 111"/>
                <a:gd name="T85" fmla="*/ 81 h 84"/>
                <a:gd name="T86" fmla="*/ 44 w 111"/>
                <a:gd name="T87" fmla="*/ 80 h 84"/>
                <a:gd name="T88" fmla="*/ 72 w 111"/>
                <a:gd name="T89" fmla="*/ 66 h 84"/>
                <a:gd name="T90" fmla="*/ 43 w 111"/>
                <a:gd name="T91" fmla="*/ 80 h 84"/>
                <a:gd name="T92" fmla="*/ 38 w 111"/>
                <a:gd name="T93" fmla="*/ 82 h 84"/>
                <a:gd name="T94" fmla="*/ 4 w 111"/>
                <a:gd name="T95" fmla="*/ 69 h 84"/>
                <a:gd name="T96" fmla="*/ 3 w 111"/>
                <a:gd name="T97" fmla="*/ 69 h 84"/>
                <a:gd name="T98" fmla="*/ 1 w 111"/>
                <a:gd name="T99" fmla="*/ 62 h 84"/>
                <a:gd name="T100" fmla="*/ 9 w 111"/>
                <a:gd name="T101" fmla="*/ 33 h 84"/>
                <a:gd name="T102" fmla="*/ 1 w 111"/>
                <a:gd name="T103" fmla="*/ 55 h 84"/>
                <a:gd name="T104" fmla="*/ 4 w 111"/>
                <a:gd name="T105" fmla="*/ 68 h 84"/>
                <a:gd name="T106" fmla="*/ 5 w 111"/>
                <a:gd name="T107" fmla="*/ 69 h 84"/>
                <a:gd name="T108" fmla="*/ 10 w 111"/>
                <a:gd name="T109" fmla="*/ 76 h 84"/>
                <a:gd name="T110" fmla="*/ 42 w 111"/>
                <a:gd name="T111" fmla="*/ 80 h 84"/>
                <a:gd name="T112" fmla="*/ 73 w 111"/>
                <a:gd name="T113" fmla="*/ 64 h 84"/>
                <a:gd name="T114" fmla="*/ 94 w 111"/>
                <a:gd name="T115" fmla="*/ 56 h 84"/>
                <a:gd name="T116" fmla="*/ 110 w 111"/>
                <a:gd name="T117" fmla="*/ 3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" h="84">
                  <a:moveTo>
                    <a:pt x="105" y="44"/>
                  </a:moveTo>
                  <a:cubicBezTo>
                    <a:pt x="104" y="47"/>
                    <a:pt x="101" y="49"/>
                    <a:pt x="99" y="50"/>
                  </a:cubicBezTo>
                  <a:cubicBezTo>
                    <a:pt x="98" y="51"/>
                    <a:pt x="98" y="51"/>
                    <a:pt x="97" y="52"/>
                  </a:cubicBezTo>
                  <a:cubicBezTo>
                    <a:pt x="97" y="52"/>
                    <a:pt x="96" y="52"/>
                    <a:pt x="96" y="5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83" y="58"/>
                    <a:pt x="75" y="62"/>
                    <a:pt x="66" y="66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1" y="78"/>
                    <a:pt x="41" y="79"/>
                    <a:pt x="40" y="79"/>
                  </a:cubicBezTo>
                  <a:cubicBezTo>
                    <a:pt x="35" y="81"/>
                    <a:pt x="29" y="82"/>
                    <a:pt x="24" y="81"/>
                  </a:cubicBezTo>
                  <a:cubicBezTo>
                    <a:pt x="19" y="80"/>
                    <a:pt x="15" y="78"/>
                    <a:pt x="12" y="76"/>
                  </a:cubicBezTo>
                  <a:cubicBezTo>
                    <a:pt x="15" y="78"/>
                    <a:pt x="18" y="79"/>
                    <a:pt x="22" y="80"/>
                  </a:cubicBezTo>
                  <a:cubicBezTo>
                    <a:pt x="26" y="81"/>
                    <a:pt x="31" y="81"/>
                    <a:pt x="36" y="80"/>
                  </a:cubicBezTo>
                  <a:cubicBezTo>
                    <a:pt x="37" y="80"/>
                    <a:pt x="38" y="79"/>
                    <a:pt x="40" y="79"/>
                  </a:cubicBezTo>
                  <a:cubicBezTo>
                    <a:pt x="40" y="79"/>
                    <a:pt x="41" y="78"/>
                    <a:pt x="41" y="78"/>
                  </a:cubicBezTo>
                  <a:cubicBezTo>
                    <a:pt x="42" y="78"/>
                    <a:pt x="42" y="77"/>
                    <a:pt x="43" y="7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3"/>
                    <a:pt x="56" y="71"/>
                    <a:pt x="59" y="69"/>
                  </a:cubicBezTo>
                  <a:cubicBezTo>
                    <a:pt x="70" y="64"/>
                    <a:pt x="79" y="60"/>
                    <a:pt x="89" y="5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9" y="50"/>
                    <a:pt x="101" y="48"/>
                    <a:pt x="103" y="45"/>
                  </a:cubicBezTo>
                  <a:cubicBezTo>
                    <a:pt x="107" y="40"/>
                    <a:pt x="109" y="34"/>
                    <a:pt x="109" y="28"/>
                  </a:cubicBezTo>
                  <a:cubicBezTo>
                    <a:pt x="109" y="26"/>
                    <a:pt x="109" y="25"/>
                    <a:pt x="109" y="24"/>
                  </a:cubicBezTo>
                  <a:cubicBezTo>
                    <a:pt x="108" y="22"/>
                    <a:pt x="107" y="21"/>
                    <a:pt x="107" y="19"/>
                  </a:cubicBezTo>
                  <a:cubicBezTo>
                    <a:pt x="105" y="17"/>
                    <a:pt x="103" y="16"/>
                    <a:pt x="103" y="16"/>
                  </a:cubicBezTo>
                  <a:cubicBezTo>
                    <a:pt x="102" y="16"/>
                    <a:pt x="102" y="17"/>
                    <a:pt x="102" y="18"/>
                  </a:cubicBezTo>
                  <a:cubicBezTo>
                    <a:pt x="102" y="19"/>
                    <a:pt x="102" y="21"/>
                    <a:pt x="102" y="23"/>
                  </a:cubicBezTo>
                  <a:cubicBezTo>
                    <a:pt x="103" y="24"/>
                    <a:pt x="103" y="26"/>
                    <a:pt x="103" y="27"/>
                  </a:cubicBezTo>
                  <a:cubicBezTo>
                    <a:pt x="103" y="29"/>
                    <a:pt x="103" y="30"/>
                    <a:pt x="103" y="30"/>
                  </a:cubicBezTo>
                  <a:cubicBezTo>
                    <a:pt x="102" y="31"/>
                    <a:pt x="102" y="30"/>
                    <a:pt x="101" y="30"/>
                  </a:cubicBezTo>
                  <a:cubicBezTo>
                    <a:pt x="101" y="33"/>
                    <a:pt x="100" y="36"/>
                    <a:pt x="98" y="39"/>
                  </a:cubicBezTo>
                  <a:cubicBezTo>
                    <a:pt x="97" y="41"/>
                    <a:pt x="95" y="44"/>
                    <a:pt x="92" y="4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64" y="58"/>
                    <a:pt x="55" y="62"/>
                    <a:pt x="47" y="66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6" y="71"/>
                    <a:pt x="36" y="72"/>
                    <a:pt x="35" y="72"/>
                  </a:cubicBezTo>
                  <a:cubicBezTo>
                    <a:pt x="32" y="73"/>
                    <a:pt x="28" y="73"/>
                    <a:pt x="25" y="72"/>
                  </a:cubicBezTo>
                  <a:cubicBezTo>
                    <a:pt x="28" y="73"/>
                    <a:pt x="32" y="73"/>
                    <a:pt x="35" y="72"/>
                  </a:cubicBezTo>
                  <a:cubicBezTo>
                    <a:pt x="36" y="71"/>
                    <a:pt x="36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8" y="71"/>
                    <a:pt x="38" y="71"/>
                    <a:pt x="38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3"/>
                    <a:pt x="97" y="41"/>
                    <a:pt x="98" y="38"/>
                  </a:cubicBezTo>
                  <a:cubicBezTo>
                    <a:pt x="100" y="36"/>
                    <a:pt x="100" y="32"/>
                    <a:pt x="100" y="29"/>
                  </a:cubicBezTo>
                  <a:cubicBezTo>
                    <a:pt x="100" y="29"/>
                    <a:pt x="99" y="29"/>
                    <a:pt x="98" y="31"/>
                  </a:cubicBezTo>
                  <a:cubicBezTo>
                    <a:pt x="98" y="33"/>
                    <a:pt x="97" y="37"/>
                    <a:pt x="94" y="40"/>
                  </a:cubicBezTo>
                  <a:cubicBezTo>
                    <a:pt x="94" y="41"/>
                    <a:pt x="93" y="41"/>
                    <a:pt x="92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6" y="45"/>
                    <a:pt x="84" y="46"/>
                    <a:pt x="82" y="47"/>
                  </a:cubicBezTo>
                  <a:cubicBezTo>
                    <a:pt x="76" y="50"/>
                    <a:pt x="70" y="52"/>
                    <a:pt x="64" y="55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0"/>
                    <a:pt x="31" y="70"/>
                  </a:cubicBezTo>
                  <a:cubicBezTo>
                    <a:pt x="26" y="71"/>
                    <a:pt x="21" y="69"/>
                    <a:pt x="19" y="67"/>
                  </a:cubicBezTo>
                  <a:cubicBezTo>
                    <a:pt x="18" y="66"/>
                    <a:pt x="17" y="65"/>
                    <a:pt x="16" y="64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2"/>
                    <a:pt x="16" y="62"/>
                    <a:pt x="15" y="62"/>
                  </a:cubicBezTo>
                  <a:cubicBezTo>
                    <a:pt x="15" y="62"/>
                    <a:pt x="15" y="61"/>
                    <a:pt x="15" y="61"/>
                  </a:cubicBezTo>
                  <a:cubicBezTo>
                    <a:pt x="15" y="60"/>
                    <a:pt x="15" y="60"/>
                    <a:pt x="14" y="59"/>
                  </a:cubicBezTo>
                  <a:cubicBezTo>
                    <a:pt x="14" y="58"/>
                    <a:pt x="14" y="56"/>
                    <a:pt x="14" y="54"/>
                  </a:cubicBezTo>
                  <a:cubicBezTo>
                    <a:pt x="14" y="53"/>
                    <a:pt x="14" y="53"/>
                    <a:pt x="14" y="52"/>
                  </a:cubicBezTo>
                  <a:cubicBezTo>
                    <a:pt x="14" y="51"/>
                    <a:pt x="14" y="50"/>
                    <a:pt x="15" y="50"/>
                  </a:cubicBezTo>
                  <a:cubicBezTo>
                    <a:pt x="16" y="47"/>
                    <a:pt x="17" y="44"/>
                    <a:pt x="19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2" y="31"/>
                    <a:pt x="54" y="25"/>
                    <a:pt x="65" y="20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6" y="15"/>
                    <a:pt x="76" y="14"/>
                  </a:cubicBezTo>
                  <a:cubicBezTo>
                    <a:pt x="77" y="14"/>
                    <a:pt x="78" y="14"/>
                    <a:pt x="79" y="14"/>
                  </a:cubicBezTo>
                  <a:cubicBezTo>
                    <a:pt x="84" y="13"/>
                    <a:pt x="88" y="14"/>
                    <a:pt x="91" y="15"/>
                  </a:cubicBezTo>
                  <a:cubicBezTo>
                    <a:pt x="93" y="17"/>
                    <a:pt x="95" y="18"/>
                    <a:pt x="96" y="19"/>
                  </a:cubicBezTo>
                  <a:cubicBezTo>
                    <a:pt x="96" y="19"/>
                    <a:pt x="96" y="19"/>
                    <a:pt x="97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18"/>
                    <a:pt x="98" y="16"/>
                    <a:pt x="97" y="13"/>
                  </a:cubicBezTo>
                  <a:cubicBezTo>
                    <a:pt x="95" y="11"/>
                    <a:pt x="92" y="8"/>
                    <a:pt x="88" y="7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93" y="7"/>
                    <a:pt x="96" y="9"/>
                    <a:pt x="97" y="10"/>
                  </a:cubicBezTo>
                  <a:cubicBezTo>
                    <a:pt x="99" y="11"/>
                    <a:pt x="100" y="11"/>
                    <a:pt x="100" y="11"/>
                  </a:cubicBezTo>
                  <a:cubicBezTo>
                    <a:pt x="101" y="10"/>
                    <a:pt x="100" y="8"/>
                    <a:pt x="102" y="8"/>
                  </a:cubicBezTo>
                  <a:cubicBezTo>
                    <a:pt x="98" y="4"/>
                    <a:pt x="92" y="2"/>
                    <a:pt x="87" y="1"/>
                  </a:cubicBezTo>
                  <a:cubicBezTo>
                    <a:pt x="81" y="0"/>
                    <a:pt x="75" y="0"/>
                    <a:pt x="70" y="2"/>
                  </a:cubicBezTo>
                  <a:cubicBezTo>
                    <a:pt x="69" y="2"/>
                    <a:pt x="68" y="2"/>
                    <a:pt x="67" y="3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0" y="32"/>
                    <a:pt x="9" y="33"/>
                    <a:pt x="7" y="35"/>
                  </a:cubicBezTo>
                  <a:cubicBezTo>
                    <a:pt x="4" y="38"/>
                    <a:pt x="2" y="42"/>
                    <a:pt x="1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0" y="56"/>
                    <a:pt x="0" y="57"/>
                    <a:pt x="0" y="58"/>
                  </a:cubicBezTo>
                  <a:cubicBezTo>
                    <a:pt x="0" y="60"/>
                    <a:pt x="0" y="62"/>
                    <a:pt x="1" y="64"/>
                  </a:cubicBezTo>
                  <a:cubicBezTo>
                    <a:pt x="1" y="65"/>
                    <a:pt x="2" y="66"/>
                    <a:pt x="2" y="67"/>
                  </a:cubicBezTo>
                  <a:cubicBezTo>
                    <a:pt x="2" y="67"/>
                    <a:pt x="2" y="68"/>
                    <a:pt x="3" y="68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5" y="72"/>
                    <a:pt x="5" y="72"/>
                  </a:cubicBezTo>
                  <a:cubicBezTo>
                    <a:pt x="5" y="73"/>
                    <a:pt x="6" y="74"/>
                    <a:pt x="7" y="75"/>
                  </a:cubicBezTo>
                  <a:cubicBezTo>
                    <a:pt x="8" y="77"/>
                    <a:pt x="10" y="78"/>
                    <a:pt x="12" y="79"/>
                  </a:cubicBezTo>
                  <a:cubicBezTo>
                    <a:pt x="15" y="82"/>
                    <a:pt x="19" y="83"/>
                    <a:pt x="23" y="84"/>
                  </a:cubicBezTo>
                  <a:cubicBezTo>
                    <a:pt x="27" y="84"/>
                    <a:pt x="32" y="84"/>
                    <a:pt x="36" y="83"/>
                  </a:cubicBezTo>
                  <a:cubicBezTo>
                    <a:pt x="38" y="83"/>
                    <a:pt x="40" y="82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3" y="80"/>
                    <a:pt x="44" y="80"/>
                    <a:pt x="44" y="80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72" y="66"/>
                    <a:pt x="72" y="66"/>
                    <a:pt x="72" y="6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0" y="82"/>
                    <a:pt x="39" y="82"/>
                    <a:pt x="38" y="82"/>
                  </a:cubicBezTo>
                  <a:cubicBezTo>
                    <a:pt x="33" y="84"/>
                    <a:pt x="27" y="84"/>
                    <a:pt x="22" y="83"/>
                  </a:cubicBezTo>
                  <a:cubicBezTo>
                    <a:pt x="17" y="82"/>
                    <a:pt x="12" y="80"/>
                    <a:pt x="9" y="76"/>
                  </a:cubicBezTo>
                  <a:cubicBezTo>
                    <a:pt x="7" y="74"/>
                    <a:pt x="5" y="72"/>
                    <a:pt x="4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4" y="70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8"/>
                    <a:pt x="3" y="68"/>
                  </a:cubicBezTo>
                  <a:cubicBezTo>
                    <a:pt x="3" y="67"/>
                    <a:pt x="2" y="67"/>
                    <a:pt x="2" y="66"/>
                  </a:cubicBezTo>
                  <a:cubicBezTo>
                    <a:pt x="2" y="65"/>
                    <a:pt x="1" y="64"/>
                    <a:pt x="1" y="62"/>
                  </a:cubicBezTo>
                  <a:cubicBezTo>
                    <a:pt x="0" y="60"/>
                    <a:pt x="0" y="57"/>
                    <a:pt x="0" y="55"/>
                  </a:cubicBezTo>
                  <a:cubicBezTo>
                    <a:pt x="0" y="52"/>
                    <a:pt x="0" y="50"/>
                    <a:pt x="1" y="47"/>
                  </a:cubicBezTo>
                  <a:cubicBezTo>
                    <a:pt x="2" y="42"/>
                    <a:pt x="5" y="37"/>
                    <a:pt x="9" y="33"/>
                  </a:cubicBezTo>
                  <a:cubicBezTo>
                    <a:pt x="9" y="34"/>
                    <a:pt x="9" y="34"/>
                    <a:pt x="10" y="34"/>
                  </a:cubicBezTo>
                  <a:cubicBezTo>
                    <a:pt x="6" y="37"/>
                    <a:pt x="3" y="42"/>
                    <a:pt x="2" y="47"/>
                  </a:cubicBezTo>
                  <a:cubicBezTo>
                    <a:pt x="1" y="50"/>
                    <a:pt x="1" y="52"/>
                    <a:pt x="1" y="55"/>
                  </a:cubicBezTo>
                  <a:cubicBezTo>
                    <a:pt x="1" y="57"/>
                    <a:pt x="1" y="60"/>
                    <a:pt x="2" y="62"/>
                  </a:cubicBezTo>
                  <a:cubicBezTo>
                    <a:pt x="2" y="64"/>
                    <a:pt x="3" y="65"/>
                    <a:pt x="3" y="66"/>
                  </a:cubicBezTo>
                  <a:cubicBezTo>
                    <a:pt x="3" y="67"/>
                    <a:pt x="4" y="67"/>
                    <a:pt x="4" y="68"/>
                  </a:cubicBezTo>
                  <a:cubicBezTo>
                    <a:pt x="4" y="68"/>
                    <a:pt x="4" y="68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6" y="72"/>
                    <a:pt x="8" y="74"/>
                    <a:pt x="10" y="76"/>
                  </a:cubicBezTo>
                  <a:cubicBezTo>
                    <a:pt x="13" y="79"/>
                    <a:pt x="18" y="81"/>
                    <a:pt x="23" y="82"/>
                  </a:cubicBezTo>
                  <a:cubicBezTo>
                    <a:pt x="28" y="83"/>
                    <a:pt x="33" y="83"/>
                    <a:pt x="38" y="81"/>
                  </a:cubicBezTo>
                  <a:cubicBezTo>
                    <a:pt x="40" y="81"/>
                    <a:pt x="41" y="81"/>
                    <a:pt x="42" y="80"/>
                  </a:cubicBezTo>
                  <a:cubicBezTo>
                    <a:pt x="43" y="79"/>
                    <a:pt x="44" y="79"/>
                    <a:pt x="45" y="79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8" y="72"/>
                    <a:pt x="65" y="68"/>
                    <a:pt x="73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6" y="55"/>
                    <a:pt x="98" y="53"/>
                  </a:cubicBezTo>
                  <a:cubicBezTo>
                    <a:pt x="102" y="51"/>
                    <a:pt x="105" y="48"/>
                    <a:pt x="107" y="44"/>
                  </a:cubicBezTo>
                  <a:cubicBezTo>
                    <a:pt x="109" y="41"/>
                    <a:pt x="110" y="38"/>
                    <a:pt x="110" y="35"/>
                  </a:cubicBezTo>
                  <a:cubicBezTo>
                    <a:pt x="111" y="33"/>
                    <a:pt x="110" y="30"/>
                    <a:pt x="110" y="28"/>
                  </a:cubicBezTo>
                  <a:cubicBezTo>
                    <a:pt x="110" y="33"/>
                    <a:pt x="109" y="39"/>
                    <a:pt x="105" y="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7693026" y="2405063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7697788" y="2397126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7316788" y="2201863"/>
              <a:ext cx="444500" cy="258763"/>
            </a:xfrm>
            <a:custGeom>
              <a:avLst/>
              <a:gdLst>
                <a:gd name="T0" fmla="*/ 95 w 118"/>
                <a:gd name="T1" fmla="*/ 0 h 69"/>
                <a:gd name="T2" fmla="*/ 111 w 118"/>
                <a:gd name="T3" fmla="*/ 43 h 69"/>
                <a:gd name="T4" fmla="*/ 95 w 118"/>
                <a:gd name="T5" fmla="*/ 53 h 69"/>
                <a:gd name="T6" fmla="*/ 83 w 118"/>
                <a:gd name="T7" fmla="*/ 56 h 69"/>
                <a:gd name="T8" fmla="*/ 90 w 118"/>
                <a:gd name="T9" fmla="*/ 54 h 69"/>
                <a:gd name="T10" fmla="*/ 96 w 118"/>
                <a:gd name="T11" fmla="*/ 53 h 69"/>
                <a:gd name="T12" fmla="*/ 113 w 118"/>
                <a:gd name="T13" fmla="*/ 39 h 69"/>
                <a:gd name="T14" fmla="*/ 95 w 118"/>
                <a:gd name="T15" fmla="*/ 1 h 69"/>
                <a:gd name="T16" fmla="*/ 82 w 118"/>
                <a:gd name="T17" fmla="*/ 4 h 69"/>
                <a:gd name="T18" fmla="*/ 93 w 118"/>
                <a:gd name="T19" fmla="*/ 7 h 69"/>
                <a:gd name="T20" fmla="*/ 106 w 118"/>
                <a:gd name="T21" fmla="*/ 23 h 69"/>
                <a:gd name="T22" fmla="*/ 98 w 118"/>
                <a:gd name="T23" fmla="*/ 44 h 69"/>
                <a:gd name="T24" fmla="*/ 79 w 118"/>
                <a:gd name="T25" fmla="*/ 48 h 69"/>
                <a:gd name="T26" fmla="*/ 92 w 118"/>
                <a:gd name="T27" fmla="*/ 45 h 69"/>
                <a:gd name="T28" fmla="*/ 102 w 118"/>
                <a:gd name="T29" fmla="*/ 41 h 69"/>
                <a:gd name="T30" fmla="*/ 94 w 118"/>
                <a:gd name="T31" fmla="*/ 10 h 69"/>
                <a:gd name="T32" fmla="*/ 102 w 118"/>
                <a:gd name="T33" fmla="*/ 19 h 69"/>
                <a:gd name="T34" fmla="*/ 97 w 118"/>
                <a:gd name="T35" fmla="*/ 42 h 69"/>
                <a:gd name="T36" fmla="*/ 79 w 118"/>
                <a:gd name="T37" fmla="*/ 46 h 69"/>
                <a:gd name="T38" fmla="*/ 30 w 118"/>
                <a:gd name="T39" fmla="*/ 55 h 69"/>
                <a:gd name="T40" fmla="*/ 28 w 118"/>
                <a:gd name="T41" fmla="*/ 55 h 69"/>
                <a:gd name="T42" fmla="*/ 25 w 118"/>
                <a:gd name="T43" fmla="*/ 54 h 69"/>
                <a:gd name="T44" fmla="*/ 16 w 118"/>
                <a:gd name="T45" fmla="*/ 36 h 69"/>
                <a:gd name="T46" fmla="*/ 25 w 118"/>
                <a:gd name="T47" fmla="*/ 25 h 69"/>
                <a:gd name="T48" fmla="*/ 31 w 118"/>
                <a:gd name="T49" fmla="*/ 24 h 69"/>
                <a:gd name="T50" fmla="*/ 66 w 118"/>
                <a:gd name="T51" fmla="*/ 9 h 69"/>
                <a:gd name="T52" fmla="*/ 49 w 118"/>
                <a:gd name="T53" fmla="*/ 6 h 69"/>
                <a:gd name="T54" fmla="*/ 25 w 118"/>
                <a:gd name="T55" fmla="*/ 11 h 69"/>
                <a:gd name="T56" fmla="*/ 9 w 118"/>
                <a:gd name="T57" fmla="*/ 19 h 69"/>
                <a:gd name="T58" fmla="*/ 2 w 118"/>
                <a:gd name="T59" fmla="*/ 31 h 69"/>
                <a:gd name="T60" fmla="*/ 25 w 118"/>
                <a:gd name="T61" fmla="*/ 69 h 69"/>
                <a:gd name="T62" fmla="*/ 27 w 118"/>
                <a:gd name="T63" fmla="*/ 69 h 69"/>
                <a:gd name="T64" fmla="*/ 37 w 118"/>
                <a:gd name="T65" fmla="*/ 69 h 69"/>
                <a:gd name="T66" fmla="*/ 84 w 118"/>
                <a:gd name="T67" fmla="*/ 58 h 69"/>
                <a:gd name="T68" fmla="*/ 99 w 118"/>
                <a:gd name="T69" fmla="*/ 55 h 69"/>
                <a:gd name="T70" fmla="*/ 94 w 118"/>
                <a:gd name="T71" fmla="*/ 56 h 69"/>
                <a:gd name="T72" fmla="*/ 55 w 118"/>
                <a:gd name="T73" fmla="*/ 64 h 69"/>
                <a:gd name="T74" fmla="*/ 29 w 118"/>
                <a:gd name="T75" fmla="*/ 69 h 69"/>
                <a:gd name="T76" fmla="*/ 27 w 118"/>
                <a:gd name="T77" fmla="*/ 69 h 69"/>
                <a:gd name="T78" fmla="*/ 14 w 118"/>
                <a:gd name="T79" fmla="*/ 65 h 69"/>
                <a:gd name="T80" fmla="*/ 15 w 118"/>
                <a:gd name="T81" fmla="*/ 64 h 69"/>
                <a:gd name="T82" fmla="*/ 27 w 118"/>
                <a:gd name="T83" fmla="*/ 67 h 69"/>
                <a:gd name="T84" fmla="*/ 29 w 118"/>
                <a:gd name="T85" fmla="*/ 68 h 69"/>
                <a:gd name="T86" fmla="*/ 55 w 118"/>
                <a:gd name="T87" fmla="*/ 63 h 69"/>
                <a:gd name="T88" fmla="*/ 95 w 118"/>
                <a:gd name="T89" fmla="*/ 55 h 69"/>
                <a:gd name="T90" fmla="*/ 105 w 118"/>
                <a:gd name="T91" fmla="*/ 50 h 69"/>
                <a:gd name="T92" fmla="*/ 118 w 118"/>
                <a:gd name="T93" fmla="*/ 3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69">
                  <a:moveTo>
                    <a:pt x="110" y="9"/>
                  </a:moveTo>
                  <a:cubicBezTo>
                    <a:pt x="108" y="6"/>
                    <a:pt x="106" y="4"/>
                    <a:pt x="103" y="3"/>
                  </a:cubicBezTo>
                  <a:cubicBezTo>
                    <a:pt x="101" y="1"/>
                    <a:pt x="98" y="0"/>
                    <a:pt x="95" y="0"/>
                  </a:cubicBezTo>
                  <a:cubicBezTo>
                    <a:pt x="101" y="2"/>
                    <a:pt x="106" y="6"/>
                    <a:pt x="109" y="10"/>
                  </a:cubicBezTo>
                  <a:cubicBezTo>
                    <a:pt x="113" y="15"/>
                    <a:pt x="115" y="20"/>
                    <a:pt x="115" y="26"/>
                  </a:cubicBezTo>
                  <a:cubicBezTo>
                    <a:pt x="116" y="32"/>
                    <a:pt x="115" y="38"/>
                    <a:pt x="111" y="43"/>
                  </a:cubicBezTo>
                  <a:cubicBezTo>
                    <a:pt x="110" y="45"/>
                    <a:pt x="108" y="47"/>
                    <a:pt x="105" y="49"/>
                  </a:cubicBezTo>
                  <a:cubicBezTo>
                    <a:pt x="103" y="51"/>
                    <a:pt x="100" y="52"/>
                    <a:pt x="97" y="53"/>
                  </a:cubicBezTo>
                  <a:cubicBezTo>
                    <a:pt x="97" y="53"/>
                    <a:pt x="96" y="53"/>
                    <a:pt x="95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56" y="61"/>
                    <a:pt x="74" y="57"/>
                    <a:pt x="90" y="54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96" y="53"/>
                    <a:pt x="96" y="53"/>
                  </a:cubicBezTo>
                  <a:cubicBezTo>
                    <a:pt x="97" y="53"/>
                    <a:pt x="98" y="52"/>
                    <a:pt x="98" y="52"/>
                  </a:cubicBezTo>
                  <a:cubicBezTo>
                    <a:pt x="102" y="51"/>
                    <a:pt x="105" y="50"/>
                    <a:pt x="107" y="47"/>
                  </a:cubicBezTo>
                  <a:cubicBezTo>
                    <a:pt x="110" y="45"/>
                    <a:pt x="112" y="42"/>
                    <a:pt x="113" y="39"/>
                  </a:cubicBezTo>
                  <a:cubicBezTo>
                    <a:pt x="114" y="36"/>
                    <a:pt x="115" y="33"/>
                    <a:pt x="115" y="30"/>
                  </a:cubicBezTo>
                  <a:cubicBezTo>
                    <a:pt x="115" y="24"/>
                    <a:pt x="113" y="17"/>
                    <a:pt x="110" y="12"/>
                  </a:cubicBezTo>
                  <a:cubicBezTo>
                    <a:pt x="106" y="7"/>
                    <a:pt x="101" y="3"/>
                    <a:pt x="95" y="1"/>
                  </a:cubicBezTo>
                  <a:cubicBezTo>
                    <a:pt x="94" y="1"/>
                    <a:pt x="92" y="0"/>
                    <a:pt x="91" y="0"/>
                  </a:cubicBezTo>
                  <a:cubicBezTo>
                    <a:pt x="89" y="0"/>
                    <a:pt x="88" y="0"/>
                    <a:pt x="86" y="1"/>
                  </a:cubicBezTo>
                  <a:cubicBezTo>
                    <a:pt x="84" y="2"/>
                    <a:pt x="82" y="3"/>
                    <a:pt x="82" y="4"/>
                  </a:cubicBezTo>
                  <a:cubicBezTo>
                    <a:pt x="82" y="5"/>
                    <a:pt x="83" y="5"/>
                    <a:pt x="84" y="5"/>
                  </a:cubicBezTo>
                  <a:cubicBezTo>
                    <a:pt x="85" y="5"/>
                    <a:pt x="87" y="6"/>
                    <a:pt x="89" y="6"/>
                  </a:cubicBezTo>
                  <a:cubicBezTo>
                    <a:pt x="90" y="6"/>
                    <a:pt x="91" y="6"/>
                    <a:pt x="93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6" y="8"/>
                    <a:pt x="95" y="9"/>
                    <a:pt x="94" y="9"/>
                  </a:cubicBezTo>
                  <a:cubicBezTo>
                    <a:pt x="100" y="12"/>
                    <a:pt x="105" y="17"/>
                    <a:pt x="106" y="23"/>
                  </a:cubicBezTo>
                  <a:cubicBezTo>
                    <a:pt x="107" y="27"/>
                    <a:pt x="107" y="30"/>
                    <a:pt x="107" y="33"/>
                  </a:cubicBezTo>
                  <a:cubicBezTo>
                    <a:pt x="106" y="36"/>
                    <a:pt x="105" y="39"/>
                    <a:pt x="102" y="41"/>
                  </a:cubicBezTo>
                  <a:cubicBezTo>
                    <a:pt x="101" y="42"/>
                    <a:pt x="100" y="43"/>
                    <a:pt x="98" y="44"/>
                  </a:cubicBezTo>
                  <a:cubicBezTo>
                    <a:pt x="97" y="44"/>
                    <a:pt x="96" y="45"/>
                    <a:pt x="95" y="45"/>
                  </a:cubicBezTo>
                  <a:cubicBezTo>
                    <a:pt x="94" y="45"/>
                    <a:pt x="93" y="45"/>
                    <a:pt x="92" y="46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0" y="50"/>
                    <a:pt x="61" y="52"/>
                    <a:pt x="52" y="53"/>
                  </a:cubicBezTo>
                  <a:cubicBezTo>
                    <a:pt x="61" y="52"/>
                    <a:pt x="70" y="50"/>
                    <a:pt x="79" y="48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3" y="45"/>
                    <a:pt x="94" y="45"/>
                    <a:pt x="95" y="45"/>
                  </a:cubicBezTo>
                  <a:cubicBezTo>
                    <a:pt x="96" y="45"/>
                    <a:pt x="97" y="44"/>
                    <a:pt x="98" y="44"/>
                  </a:cubicBezTo>
                  <a:cubicBezTo>
                    <a:pt x="100" y="43"/>
                    <a:pt x="101" y="42"/>
                    <a:pt x="102" y="41"/>
                  </a:cubicBezTo>
                  <a:cubicBezTo>
                    <a:pt x="105" y="39"/>
                    <a:pt x="106" y="36"/>
                    <a:pt x="106" y="33"/>
                  </a:cubicBezTo>
                  <a:cubicBezTo>
                    <a:pt x="107" y="30"/>
                    <a:pt x="107" y="27"/>
                    <a:pt x="106" y="23"/>
                  </a:cubicBezTo>
                  <a:cubicBezTo>
                    <a:pt x="104" y="17"/>
                    <a:pt x="100" y="12"/>
                    <a:pt x="94" y="10"/>
                  </a:cubicBezTo>
                  <a:cubicBezTo>
                    <a:pt x="93" y="10"/>
                    <a:pt x="93" y="11"/>
                    <a:pt x="95" y="12"/>
                  </a:cubicBezTo>
                  <a:cubicBezTo>
                    <a:pt x="96" y="13"/>
                    <a:pt x="97" y="14"/>
                    <a:pt x="98" y="15"/>
                  </a:cubicBezTo>
                  <a:cubicBezTo>
                    <a:pt x="99" y="16"/>
                    <a:pt x="101" y="17"/>
                    <a:pt x="102" y="19"/>
                  </a:cubicBezTo>
                  <a:cubicBezTo>
                    <a:pt x="103" y="21"/>
                    <a:pt x="104" y="24"/>
                    <a:pt x="105" y="26"/>
                  </a:cubicBezTo>
                  <a:cubicBezTo>
                    <a:pt x="105" y="28"/>
                    <a:pt x="105" y="30"/>
                    <a:pt x="105" y="32"/>
                  </a:cubicBezTo>
                  <a:cubicBezTo>
                    <a:pt x="104" y="36"/>
                    <a:pt x="101" y="40"/>
                    <a:pt x="97" y="42"/>
                  </a:cubicBezTo>
                  <a:cubicBezTo>
                    <a:pt x="96" y="42"/>
                    <a:pt x="94" y="43"/>
                    <a:pt x="93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66" y="48"/>
                    <a:pt x="53" y="51"/>
                    <a:pt x="41" y="53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3" y="55"/>
                    <a:pt x="31" y="55"/>
                    <a:pt x="30" y="55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6" y="54"/>
                    <a:pt x="25" y="54"/>
                    <a:pt x="25" y="54"/>
                  </a:cubicBezTo>
                  <a:cubicBezTo>
                    <a:pt x="23" y="54"/>
                    <a:pt x="22" y="53"/>
                    <a:pt x="21" y="52"/>
                  </a:cubicBezTo>
                  <a:cubicBezTo>
                    <a:pt x="19" y="51"/>
                    <a:pt x="17" y="48"/>
                    <a:pt x="16" y="45"/>
                  </a:cubicBezTo>
                  <a:cubicBezTo>
                    <a:pt x="15" y="42"/>
                    <a:pt x="15" y="39"/>
                    <a:pt x="16" y="36"/>
                  </a:cubicBezTo>
                  <a:cubicBezTo>
                    <a:pt x="16" y="33"/>
                    <a:pt x="17" y="32"/>
                    <a:pt x="18" y="30"/>
                  </a:cubicBezTo>
                  <a:cubicBezTo>
                    <a:pt x="20" y="28"/>
                    <a:pt x="21" y="27"/>
                    <a:pt x="23" y="26"/>
                  </a:cubicBezTo>
                  <a:cubicBezTo>
                    <a:pt x="24" y="26"/>
                    <a:pt x="24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52" y="20"/>
                    <a:pt x="64" y="17"/>
                    <a:pt x="74" y="15"/>
                  </a:cubicBezTo>
                  <a:cubicBezTo>
                    <a:pt x="91" y="10"/>
                    <a:pt x="84" y="7"/>
                    <a:pt x="66" y="9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83" y="5"/>
                    <a:pt x="74" y="3"/>
                    <a:pt x="76" y="1"/>
                  </a:cubicBezTo>
                  <a:cubicBezTo>
                    <a:pt x="67" y="3"/>
                    <a:pt x="58" y="5"/>
                    <a:pt x="49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6" y="14"/>
                    <a:pt x="12" y="16"/>
                    <a:pt x="9" y="19"/>
                  </a:cubicBezTo>
                  <a:cubicBezTo>
                    <a:pt x="8" y="20"/>
                    <a:pt x="7" y="21"/>
                    <a:pt x="7" y="22"/>
                  </a:cubicBezTo>
                  <a:cubicBezTo>
                    <a:pt x="6" y="23"/>
                    <a:pt x="6" y="23"/>
                    <a:pt x="5" y="25"/>
                  </a:cubicBezTo>
                  <a:cubicBezTo>
                    <a:pt x="4" y="26"/>
                    <a:pt x="3" y="29"/>
                    <a:pt x="2" y="31"/>
                  </a:cubicBezTo>
                  <a:cubicBezTo>
                    <a:pt x="0" y="38"/>
                    <a:pt x="1" y="47"/>
                    <a:pt x="4" y="54"/>
                  </a:cubicBezTo>
                  <a:cubicBezTo>
                    <a:pt x="6" y="58"/>
                    <a:pt x="9" y="62"/>
                    <a:pt x="13" y="64"/>
                  </a:cubicBezTo>
                  <a:cubicBezTo>
                    <a:pt x="16" y="67"/>
                    <a:pt x="21" y="68"/>
                    <a:pt x="25" y="69"/>
                  </a:cubicBezTo>
                  <a:cubicBezTo>
                    <a:pt x="25" y="69"/>
                    <a:pt x="26" y="69"/>
                    <a:pt x="2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9"/>
                    <a:pt x="29" y="69"/>
                    <a:pt x="30" y="69"/>
                  </a:cubicBezTo>
                  <a:cubicBezTo>
                    <a:pt x="32" y="69"/>
                    <a:pt x="35" y="69"/>
                    <a:pt x="37" y="69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7" y="56"/>
                    <a:pt x="98" y="55"/>
                    <a:pt x="99" y="55"/>
                  </a:cubicBezTo>
                  <a:cubicBezTo>
                    <a:pt x="99" y="55"/>
                    <a:pt x="100" y="55"/>
                    <a:pt x="100" y="54"/>
                  </a:cubicBezTo>
                  <a:cubicBezTo>
                    <a:pt x="99" y="55"/>
                    <a:pt x="98" y="55"/>
                    <a:pt x="97" y="55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4" y="69"/>
                    <a:pt x="32" y="69"/>
                    <a:pt x="29" y="69"/>
                  </a:cubicBezTo>
                  <a:cubicBezTo>
                    <a:pt x="28" y="69"/>
                    <a:pt x="28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6" y="68"/>
                    <a:pt x="26" y="68"/>
                  </a:cubicBezTo>
                  <a:cubicBezTo>
                    <a:pt x="24" y="68"/>
                    <a:pt x="23" y="68"/>
                    <a:pt x="22" y="68"/>
                  </a:cubicBezTo>
                  <a:cubicBezTo>
                    <a:pt x="19" y="67"/>
                    <a:pt x="17" y="66"/>
                    <a:pt x="14" y="65"/>
                  </a:cubicBezTo>
                  <a:cubicBezTo>
                    <a:pt x="9" y="62"/>
                    <a:pt x="6" y="57"/>
                    <a:pt x="4" y="52"/>
                  </a:cubicBezTo>
                  <a:cubicBezTo>
                    <a:pt x="4" y="52"/>
                    <a:pt x="5" y="53"/>
                    <a:pt x="4" y="52"/>
                  </a:cubicBezTo>
                  <a:cubicBezTo>
                    <a:pt x="6" y="57"/>
                    <a:pt x="10" y="61"/>
                    <a:pt x="15" y="64"/>
                  </a:cubicBezTo>
                  <a:cubicBezTo>
                    <a:pt x="17" y="65"/>
                    <a:pt x="19" y="66"/>
                    <a:pt x="22" y="67"/>
                  </a:cubicBezTo>
                  <a:cubicBezTo>
                    <a:pt x="23" y="67"/>
                    <a:pt x="25" y="67"/>
                    <a:pt x="26" y="67"/>
                  </a:cubicBezTo>
                  <a:cubicBezTo>
                    <a:pt x="26" y="67"/>
                    <a:pt x="27" y="67"/>
                    <a:pt x="27" y="67"/>
                  </a:cubicBezTo>
                  <a:cubicBezTo>
                    <a:pt x="27" y="68"/>
                    <a:pt x="27" y="67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9" y="68"/>
                    <a:pt x="29" y="68"/>
                  </a:cubicBezTo>
                  <a:cubicBezTo>
                    <a:pt x="32" y="68"/>
                    <a:pt x="34" y="68"/>
                    <a:pt x="37" y="67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3" y="62"/>
                    <a:pt x="71" y="60"/>
                    <a:pt x="79" y="58"/>
                  </a:cubicBezTo>
                  <a:cubicBezTo>
                    <a:pt x="83" y="58"/>
                    <a:pt x="87" y="57"/>
                    <a:pt x="91" y="56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4"/>
                    <a:pt x="97" y="54"/>
                    <a:pt x="98" y="54"/>
                  </a:cubicBezTo>
                  <a:cubicBezTo>
                    <a:pt x="101" y="53"/>
                    <a:pt x="103" y="52"/>
                    <a:pt x="105" y="50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9" y="49"/>
                    <a:pt x="112" y="46"/>
                    <a:pt x="114" y="42"/>
                  </a:cubicBezTo>
                  <a:cubicBezTo>
                    <a:pt x="116" y="39"/>
                    <a:pt x="117" y="35"/>
                    <a:pt x="118" y="31"/>
                  </a:cubicBezTo>
                  <a:cubicBezTo>
                    <a:pt x="118" y="23"/>
                    <a:pt x="115" y="15"/>
                    <a:pt x="110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4427538" y="2193926"/>
              <a:ext cx="431800" cy="266700"/>
            </a:xfrm>
            <a:custGeom>
              <a:avLst/>
              <a:gdLst>
                <a:gd name="T0" fmla="*/ 26 w 115"/>
                <a:gd name="T1" fmla="*/ 58 h 71"/>
                <a:gd name="T2" fmla="*/ 20 w 115"/>
                <a:gd name="T3" fmla="*/ 56 h 71"/>
                <a:gd name="T4" fmla="*/ 1 w 115"/>
                <a:gd name="T5" fmla="*/ 25 h 71"/>
                <a:gd name="T6" fmla="*/ 13 w 115"/>
                <a:gd name="T7" fmla="*/ 5 h 71"/>
                <a:gd name="T8" fmla="*/ 13 w 115"/>
                <a:gd name="T9" fmla="*/ 6 h 71"/>
                <a:gd name="T10" fmla="*/ 2 w 115"/>
                <a:gd name="T11" fmla="*/ 26 h 71"/>
                <a:gd name="T12" fmla="*/ 21 w 115"/>
                <a:gd name="T13" fmla="*/ 56 h 71"/>
                <a:gd name="T14" fmla="*/ 24 w 115"/>
                <a:gd name="T15" fmla="*/ 57 h 71"/>
                <a:gd name="T16" fmla="*/ 58 w 115"/>
                <a:gd name="T17" fmla="*/ 64 h 71"/>
                <a:gd name="T18" fmla="*/ 80 w 115"/>
                <a:gd name="T19" fmla="*/ 70 h 71"/>
                <a:gd name="T20" fmla="*/ 97 w 115"/>
                <a:gd name="T21" fmla="*/ 70 h 71"/>
                <a:gd name="T22" fmla="*/ 96 w 115"/>
                <a:gd name="T23" fmla="*/ 68 h 71"/>
                <a:gd name="T24" fmla="*/ 81 w 115"/>
                <a:gd name="T25" fmla="*/ 68 h 71"/>
                <a:gd name="T26" fmla="*/ 23 w 115"/>
                <a:gd name="T27" fmla="*/ 55 h 71"/>
                <a:gd name="T28" fmla="*/ 19 w 115"/>
                <a:gd name="T29" fmla="*/ 54 h 71"/>
                <a:gd name="T30" fmla="*/ 4 w 115"/>
                <a:gd name="T31" fmla="*/ 31 h 71"/>
                <a:gd name="T32" fmla="*/ 21 w 115"/>
                <a:gd name="T33" fmla="*/ 54 h 71"/>
                <a:gd name="T34" fmla="*/ 32 w 115"/>
                <a:gd name="T35" fmla="*/ 57 h 71"/>
                <a:gd name="T36" fmla="*/ 80 w 115"/>
                <a:gd name="T37" fmla="*/ 68 h 71"/>
                <a:gd name="T38" fmla="*/ 109 w 115"/>
                <a:gd name="T39" fmla="*/ 57 h 71"/>
                <a:gd name="T40" fmla="*/ 111 w 115"/>
                <a:gd name="T41" fmla="*/ 44 h 71"/>
                <a:gd name="T42" fmla="*/ 105 w 115"/>
                <a:gd name="T43" fmla="*/ 53 h 71"/>
                <a:gd name="T44" fmla="*/ 94 w 115"/>
                <a:gd name="T45" fmla="*/ 60 h 71"/>
                <a:gd name="T46" fmla="*/ 80 w 115"/>
                <a:gd name="T47" fmla="*/ 59 h 71"/>
                <a:gd name="T48" fmla="*/ 37 w 115"/>
                <a:gd name="T49" fmla="*/ 50 h 71"/>
                <a:gd name="T50" fmla="*/ 25 w 115"/>
                <a:gd name="T51" fmla="*/ 47 h 71"/>
                <a:gd name="T52" fmla="*/ 24 w 115"/>
                <a:gd name="T53" fmla="*/ 46 h 71"/>
                <a:gd name="T54" fmla="*/ 74 w 115"/>
                <a:gd name="T55" fmla="*/ 58 h 71"/>
                <a:gd name="T56" fmla="*/ 85 w 115"/>
                <a:gd name="T57" fmla="*/ 60 h 71"/>
                <a:gd name="T58" fmla="*/ 99 w 115"/>
                <a:gd name="T59" fmla="*/ 54 h 71"/>
                <a:gd name="T60" fmla="*/ 76 w 115"/>
                <a:gd name="T61" fmla="*/ 56 h 71"/>
                <a:gd name="T62" fmla="*/ 26 w 115"/>
                <a:gd name="T63" fmla="*/ 45 h 71"/>
                <a:gd name="T64" fmla="*/ 24 w 115"/>
                <a:gd name="T65" fmla="*/ 44 h 71"/>
                <a:gd name="T66" fmla="*/ 15 w 115"/>
                <a:gd name="T67" fmla="*/ 27 h 71"/>
                <a:gd name="T68" fmla="*/ 21 w 115"/>
                <a:gd name="T69" fmla="*/ 16 h 71"/>
                <a:gd name="T70" fmla="*/ 33 w 115"/>
                <a:gd name="T71" fmla="*/ 14 h 71"/>
                <a:gd name="T72" fmla="*/ 42 w 115"/>
                <a:gd name="T73" fmla="*/ 16 h 71"/>
                <a:gd name="T74" fmla="*/ 93 w 115"/>
                <a:gd name="T75" fmla="*/ 27 h 71"/>
                <a:gd name="T76" fmla="*/ 104 w 115"/>
                <a:gd name="T77" fmla="*/ 42 h 71"/>
                <a:gd name="T78" fmla="*/ 106 w 115"/>
                <a:gd name="T79" fmla="*/ 44 h 71"/>
                <a:gd name="T80" fmla="*/ 107 w 115"/>
                <a:gd name="T81" fmla="*/ 27 h 71"/>
                <a:gd name="T82" fmla="*/ 112 w 115"/>
                <a:gd name="T83" fmla="*/ 39 h 71"/>
                <a:gd name="T84" fmla="*/ 109 w 115"/>
                <a:gd name="T85" fmla="*/ 22 h 71"/>
                <a:gd name="T86" fmla="*/ 96 w 115"/>
                <a:gd name="T87" fmla="*/ 14 h 71"/>
                <a:gd name="T88" fmla="*/ 47 w 115"/>
                <a:gd name="T89" fmla="*/ 3 h 71"/>
                <a:gd name="T90" fmla="*/ 34 w 115"/>
                <a:gd name="T91" fmla="*/ 0 h 71"/>
                <a:gd name="T92" fmla="*/ 14 w 115"/>
                <a:gd name="T93" fmla="*/ 4 h 71"/>
                <a:gd name="T94" fmla="*/ 1 w 115"/>
                <a:gd name="T95" fmla="*/ 25 h 71"/>
                <a:gd name="T96" fmla="*/ 17 w 115"/>
                <a:gd name="T97" fmla="*/ 56 h 71"/>
                <a:gd name="T98" fmla="*/ 23 w 115"/>
                <a:gd name="T99" fmla="*/ 58 h 71"/>
                <a:gd name="T100" fmla="*/ 56 w 115"/>
                <a:gd name="T101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5" h="71">
                  <a:moveTo>
                    <a:pt x="56" y="65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0" y="57"/>
                    <a:pt x="20" y="56"/>
                  </a:cubicBezTo>
                  <a:cubicBezTo>
                    <a:pt x="14" y="55"/>
                    <a:pt x="10" y="51"/>
                    <a:pt x="7" y="47"/>
                  </a:cubicBezTo>
                  <a:cubicBezTo>
                    <a:pt x="4" y="43"/>
                    <a:pt x="2" y="38"/>
                    <a:pt x="1" y="33"/>
                  </a:cubicBezTo>
                  <a:cubicBezTo>
                    <a:pt x="1" y="30"/>
                    <a:pt x="1" y="28"/>
                    <a:pt x="1" y="25"/>
                  </a:cubicBezTo>
                  <a:cubicBezTo>
                    <a:pt x="1" y="24"/>
                    <a:pt x="1" y="23"/>
                    <a:pt x="2" y="22"/>
                  </a:cubicBezTo>
                  <a:cubicBezTo>
                    <a:pt x="2" y="20"/>
                    <a:pt x="2" y="19"/>
                    <a:pt x="3" y="18"/>
                  </a:cubicBezTo>
                  <a:cubicBezTo>
                    <a:pt x="5" y="13"/>
                    <a:pt x="9" y="8"/>
                    <a:pt x="13" y="5"/>
                  </a:cubicBezTo>
                  <a:cubicBezTo>
                    <a:pt x="17" y="2"/>
                    <a:pt x="22" y="1"/>
                    <a:pt x="28" y="0"/>
                  </a:cubicBezTo>
                  <a:cubicBezTo>
                    <a:pt x="27" y="0"/>
                    <a:pt x="26" y="1"/>
                    <a:pt x="28" y="1"/>
                  </a:cubicBezTo>
                  <a:cubicBezTo>
                    <a:pt x="23" y="1"/>
                    <a:pt x="18" y="3"/>
                    <a:pt x="13" y="6"/>
                  </a:cubicBezTo>
                  <a:cubicBezTo>
                    <a:pt x="9" y="9"/>
                    <a:pt x="6" y="13"/>
                    <a:pt x="4" y="18"/>
                  </a:cubicBezTo>
                  <a:cubicBezTo>
                    <a:pt x="3" y="19"/>
                    <a:pt x="3" y="21"/>
                    <a:pt x="3" y="22"/>
                  </a:cubicBezTo>
                  <a:cubicBezTo>
                    <a:pt x="2" y="23"/>
                    <a:pt x="2" y="24"/>
                    <a:pt x="2" y="26"/>
                  </a:cubicBezTo>
                  <a:cubicBezTo>
                    <a:pt x="2" y="28"/>
                    <a:pt x="2" y="31"/>
                    <a:pt x="2" y="33"/>
                  </a:cubicBezTo>
                  <a:cubicBezTo>
                    <a:pt x="3" y="38"/>
                    <a:pt x="5" y="43"/>
                    <a:pt x="8" y="47"/>
                  </a:cubicBezTo>
                  <a:cubicBezTo>
                    <a:pt x="11" y="51"/>
                    <a:pt x="15" y="55"/>
                    <a:pt x="21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41" y="61"/>
                    <a:pt x="49" y="62"/>
                    <a:pt x="58" y="64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75" y="69"/>
                    <a:pt x="75" y="69"/>
                    <a:pt x="75" y="69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1" y="71"/>
                    <a:pt x="82" y="71"/>
                  </a:cubicBezTo>
                  <a:cubicBezTo>
                    <a:pt x="83" y="71"/>
                    <a:pt x="84" y="71"/>
                    <a:pt x="85" y="71"/>
                  </a:cubicBezTo>
                  <a:cubicBezTo>
                    <a:pt x="89" y="71"/>
                    <a:pt x="93" y="71"/>
                    <a:pt x="97" y="70"/>
                  </a:cubicBezTo>
                  <a:cubicBezTo>
                    <a:pt x="101" y="68"/>
                    <a:pt x="103" y="66"/>
                    <a:pt x="105" y="64"/>
                  </a:cubicBezTo>
                  <a:cubicBezTo>
                    <a:pt x="107" y="62"/>
                    <a:pt x="109" y="60"/>
                    <a:pt x="110" y="58"/>
                  </a:cubicBezTo>
                  <a:cubicBezTo>
                    <a:pt x="106" y="63"/>
                    <a:pt x="102" y="66"/>
                    <a:pt x="96" y="68"/>
                  </a:cubicBezTo>
                  <a:cubicBezTo>
                    <a:pt x="93" y="69"/>
                    <a:pt x="90" y="69"/>
                    <a:pt x="87" y="69"/>
                  </a:cubicBezTo>
                  <a:cubicBezTo>
                    <a:pt x="86" y="69"/>
                    <a:pt x="84" y="69"/>
                    <a:pt x="83" y="69"/>
                  </a:cubicBezTo>
                  <a:cubicBezTo>
                    <a:pt x="82" y="69"/>
                    <a:pt x="82" y="68"/>
                    <a:pt x="81" y="68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0" y="66"/>
                    <a:pt x="61" y="63"/>
                    <a:pt x="51" y="61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1" y="54"/>
                    <a:pt x="20" y="54"/>
                    <a:pt x="19" y="54"/>
                  </a:cubicBezTo>
                  <a:cubicBezTo>
                    <a:pt x="18" y="53"/>
                    <a:pt x="17" y="53"/>
                    <a:pt x="16" y="52"/>
                  </a:cubicBezTo>
                  <a:cubicBezTo>
                    <a:pt x="13" y="50"/>
                    <a:pt x="11" y="48"/>
                    <a:pt x="9" y="46"/>
                  </a:cubicBezTo>
                  <a:cubicBezTo>
                    <a:pt x="6" y="42"/>
                    <a:pt x="4" y="36"/>
                    <a:pt x="4" y="31"/>
                  </a:cubicBezTo>
                  <a:cubicBezTo>
                    <a:pt x="4" y="35"/>
                    <a:pt x="5" y="40"/>
                    <a:pt x="8" y="44"/>
                  </a:cubicBezTo>
                  <a:cubicBezTo>
                    <a:pt x="11" y="48"/>
                    <a:pt x="15" y="52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2" y="54"/>
                    <a:pt x="23" y="54"/>
                    <a:pt x="23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7" y="58"/>
                    <a:pt x="41" y="58"/>
                    <a:pt x="44" y="59"/>
                  </a:cubicBezTo>
                  <a:cubicBezTo>
                    <a:pt x="55" y="62"/>
                    <a:pt x="66" y="64"/>
                    <a:pt x="76" y="67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1" y="68"/>
                    <a:pt x="83" y="68"/>
                    <a:pt x="84" y="68"/>
                  </a:cubicBezTo>
                  <a:cubicBezTo>
                    <a:pt x="87" y="69"/>
                    <a:pt x="91" y="69"/>
                    <a:pt x="94" y="68"/>
                  </a:cubicBezTo>
                  <a:cubicBezTo>
                    <a:pt x="100" y="66"/>
                    <a:pt x="105" y="62"/>
                    <a:pt x="109" y="57"/>
                  </a:cubicBezTo>
                  <a:cubicBezTo>
                    <a:pt x="110" y="56"/>
                    <a:pt x="111" y="55"/>
                    <a:pt x="111" y="54"/>
                  </a:cubicBezTo>
                  <a:cubicBezTo>
                    <a:pt x="112" y="52"/>
                    <a:pt x="112" y="51"/>
                    <a:pt x="112" y="49"/>
                  </a:cubicBezTo>
                  <a:cubicBezTo>
                    <a:pt x="112" y="47"/>
                    <a:pt x="112" y="45"/>
                    <a:pt x="111" y="44"/>
                  </a:cubicBezTo>
                  <a:cubicBezTo>
                    <a:pt x="110" y="44"/>
                    <a:pt x="110" y="45"/>
                    <a:pt x="109" y="46"/>
                  </a:cubicBezTo>
                  <a:cubicBezTo>
                    <a:pt x="109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5" y="53"/>
                  </a:cubicBezTo>
                  <a:cubicBezTo>
                    <a:pt x="104" y="55"/>
                    <a:pt x="103" y="55"/>
                    <a:pt x="103" y="55"/>
                  </a:cubicBezTo>
                  <a:cubicBezTo>
                    <a:pt x="102" y="56"/>
                    <a:pt x="102" y="55"/>
                    <a:pt x="102" y="54"/>
                  </a:cubicBezTo>
                  <a:cubicBezTo>
                    <a:pt x="100" y="57"/>
                    <a:pt x="97" y="58"/>
                    <a:pt x="94" y="60"/>
                  </a:cubicBezTo>
                  <a:cubicBezTo>
                    <a:pt x="91" y="61"/>
                    <a:pt x="88" y="61"/>
                    <a:pt x="85" y="60"/>
                  </a:cubicBezTo>
                  <a:cubicBezTo>
                    <a:pt x="84" y="60"/>
                    <a:pt x="83" y="60"/>
                    <a:pt x="82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54"/>
                    <a:pt x="46" y="52"/>
                    <a:pt x="37" y="50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4" y="47"/>
                    <a:pt x="24" y="46"/>
                  </a:cubicBezTo>
                  <a:cubicBezTo>
                    <a:pt x="20" y="45"/>
                    <a:pt x="18" y="43"/>
                    <a:pt x="16" y="40"/>
                  </a:cubicBezTo>
                  <a:cubicBezTo>
                    <a:pt x="18" y="43"/>
                    <a:pt x="21" y="45"/>
                    <a:pt x="24" y="46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3" y="60"/>
                    <a:pt x="84" y="60"/>
                    <a:pt x="85" y="60"/>
                  </a:cubicBezTo>
                  <a:cubicBezTo>
                    <a:pt x="88" y="61"/>
                    <a:pt x="91" y="60"/>
                    <a:pt x="94" y="59"/>
                  </a:cubicBezTo>
                  <a:cubicBezTo>
                    <a:pt x="97" y="58"/>
                    <a:pt x="99" y="56"/>
                    <a:pt x="101" y="53"/>
                  </a:cubicBezTo>
                  <a:cubicBezTo>
                    <a:pt x="101" y="53"/>
                    <a:pt x="101" y="52"/>
                    <a:pt x="99" y="54"/>
                  </a:cubicBezTo>
                  <a:cubicBezTo>
                    <a:pt x="97" y="55"/>
                    <a:pt x="94" y="57"/>
                    <a:pt x="90" y="58"/>
                  </a:cubicBezTo>
                  <a:cubicBezTo>
                    <a:pt x="88" y="58"/>
                    <a:pt x="85" y="58"/>
                    <a:pt x="83" y="58"/>
                  </a:cubicBezTo>
                  <a:cubicBezTo>
                    <a:pt x="81" y="57"/>
                    <a:pt x="78" y="57"/>
                    <a:pt x="76" y="56"/>
                  </a:cubicBezTo>
                  <a:cubicBezTo>
                    <a:pt x="64" y="53"/>
                    <a:pt x="51" y="50"/>
                    <a:pt x="38" y="47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2" y="43"/>
                    <a:pt x="21" y="43"/>
                  </a:cubicBezTo>
                  <a:cubicBezTo>
                    <a:pt x="18" y="41"/>
                    <a:pt x="16" y="37"/>
                    <a:pt x="15" y="32"/>
                  </a:cubicBezTo>
                  <a:cubicBezTo>
                    <a:pt x="15" y="30"/>
                    <a:pt x="15" y="29"/>
                    <a:pt x="15" y="27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4"/>
                    <a:pt x="16" y="23"/>
                    <a:pt x="16" y="23"/>
                  </a:cubicBezTo>
                  <a:cubicBezTo>
                    <a:pt x="17" y="20"/>
                    <a:pt x="19" y="18"/>
                    <a:pt x="21" y="16"/>
                  </a:cubicBezTo>
                  <a:cubicBezTo>
                    <a:pt x="24" y="15"/>
                    <a:pt x="27" y="14"/>
                    <a:pt x="30" y="14"/>
                  </a:cubicBezTo>
                  <a:cubicBezTo>
                    <a:pt x="31" y="14"/>
                    <a:pt x="32" y="14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5" y="19"/>
                    <a:pt x="67" y="22"/>
                    <a:pt x="79" y="24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4" y="28"/>
                    <a:pt x="95" y="28"/>
                    <a:pt x="96" y="28"/>
                  </a:cubicBezTo>
                  <a:cubicBezTo>
                    <a:pt x="99" y="30"/>
                    <a:pt x="101" y="32"/>
                    <a:pt x="102" y="36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5" y="43"/>
                    <a:pt x="105" y="44"/>
                    <a:pt x="105" y="44"/>
                  </a:cubicBezTo>
                  <a:cubicBezTo>
                    <a:pt x="105" y="44"/>
                    <a:pt x="105" y="44"/>
                    <a:pt x="106" y="44"/>
                  </a:cubicBezTo>
                  <a:cubicBezTo>
                    <a:pt x="107" y="43"/>
                    <a:pt x="108" y="41"/>
                    <a:pt x="108" y="38"/>
                  </a:cubicBezTo>
                  <a:cubicBezTo>
                    <a:pt x="109" y="36"/>
                    <a:pt x="109" y="32"/>
                    <a:pt x="106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9" y="29"/>
                    <a:pt x="110" y="31"/>
                    <a:pt x="110" y="32"/>
                  </a:cubicBezTo>
                  <a:cubicBezTo>
                    <a:pt x="111" y="34"/>
                    <a:pt x="111" y="35"/>
                    <a:pt x="111" y="36"/>
                  </a:cubicBezTo>
                  <a:cubicBezTo>
                    <a:pt x="112" y="38"/>
                    <a:pt x="112" y="39"/>
                    <a:pt x="112" y="39"/>
                  </a:cubicBezTo>
                  <a:cubicBezTo>
                    <a:pt x="113" y="39"/>
                    <a:pt x="114" y="37"/>
                    <a:pt x="115" y="38"/>
                  </a:cubicBezTo>
                  <a:cubicBezTo>
                    <a:pt x="115" y="35"/>
                    <a:pt x="115" y="33"/>
                    <a:pt x="114" y="30"/>
                  </a:cubicBezTo>
                  <a:cubicBezTo>
                    <a:pt x="113" y="27"/>
                    <a:pt x="111" y="24"/>
                    <a:pt x="109" y="22"/>
                  </a:cubicBezTo>
                  <a:cubicBezTo>
                    <a:pt x="107" y="20"/>
                    <a:pt x="105" y="18"/>
                    <a:pt x="102" y="16"/>
                  </a:cubicBezTo>
                  <a:cubicBezTo>
                    <a:pt x="101" y="16"/>
                    <a:pt x="99" y="15"/>
                    <a:pt x="98" y="14"/>
                  </a:cubicBezTo>
                  <a:cubicBezTo>
                    <a:pt x="97" y="14"/>
                    <a:pt x="97" y="14"/>
                    <a:pt x="96" y="14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0"/>
                    <a:pt x="32" y="0"/>
                    <a:pt x="31" y="0"/>
                  </a:cubicBezTo>
                  <a:cubicBezTo>
                    <a:pt x="29" y="0"/>
                    <a:pt x="27" y="0"/>
                    <a:pt x="25" y="0"/>
                  </a:cubicBezTo>
                  <a:cubicBezTo>
                    <a:pt x="21" y="1"/>
                    <a:pt x="17" y="2"/>
                    <a:pt x="14" y="4"/>
                  </a:cubicBezTo>
                  <a:cubicBezTo>
                    <a:pt x="10" y="6"/>
                    <a:pt x="7" y="9"/>
                    <a:pt x="5" y="13"/>
                  </a:cubicBezTo>
                  <a:cubicBezTo>
                    <a:pt x="4" y="15"/>
                    <a:pt x="3" y="17"/>
                    <a:pt x="2" y="19"/>
                  </a:cubicBezTo>
                  <a:cubicBezTo>
                    <a:pt x="1" y="21"/>
                    <a:pt x="1" y="23"/>
                    <a:pt x="1" y="25"/>
                  </a:cubicBezTo>
                  <a:cubicBezTo>
                    <a:pt x="0" y="29"/>
                    <a:pt x="1" y="33"/>
                    <a:pt x="2" y="37"/>
                  </a:cubicBezTo>
                  <a:cubicBezTo>
                    <a:pt x="3" y="41"/>
                    <a:pt x="4" y="45"/>
                    <a:pt x="7" y="48"/>
                  </a:cubicBezTo>
                  <a:cubicBezTo>
                    <a:pt x="10" y="51"/>
                    <a:pt x="13" y="54"/>
                    <a:pt x="17" y="56"/>
                  </a:cubicBezTo>
                  <a:cubicBezTo>
                    <a:pt x="18" y="56"/>
                    <a:pt x="19" y="57"/>
                    <a:pt x="20" y="57"/>
                  </a:cubicBezTo>
                  <a:cubicBezTo>
                    <a:pt x="21" y="57"/>
                    <a:pt x="21" y="57"/>
                    <a:pt x="22" y="57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7" y="61"/>
                    <a:pt x="37" y="61"/>
                    <a:pt x="37" y="61"/>
                  </a:cubicBezTo>
                  <a:lnTo>
                    <a:pt x="56" y="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6843713" y="1300163"/>
              <a:ext cx="363538" cy="390525"/>
            </a:xfrm>
            <a:custGeom>
              <a:avLst/>
              <a:gdLst>
                <a:gd name="T0" fmla="*/ 86 w 97"/>
                <a:gd name="T1" fmla="*/ 48 h 104"/>
                <a:gd name="T2" fmla="*/ 56 w 97"/>
                <a:gd name="T3" fmla="*/ 83 h 104"/>
                <a:gd name="T4" fmla="*/ 48 w 97"/>
                <a:gd name="T5" fmla="*/ 93 h 104"/>
                <a:gd name="T6" fmla="*/ 31 w 97"/>
                <a:gd name="T7" fmla="*/ 101 h 104"/>
                <a:gd name="T8" fmla="*/ 43 w 97"/>
                <a:gd name="T9" fmla="*/ 97 h 104"/>
                <a:gd name="T10" fmla="*/ 49 w 97"/>
                <a:gd name="T11" fmla="*/ 92 h 104"/>
                <a:gd name="T12" fmla="*/ 82 w 97"/>
                <a:gd name="T13" fmla="*/ 52 h 104"/>
                <a:gd name="T14" fmla="*/ 86 w 97"/>
                <a:gd name="T15" fmla="*/ 47 h 104"/>
                <a:gd name="T16" fmla="*/ 93 w 97"/>
                <a:gd name="T17" fmla="*/ 20 h 104"/>
                <a:gd name="T18" fmla="*/ 83 w 97"/>
                <a:gd name="T19" fmla="*/ 11 h 104"/>
                <a:gd name="T20" fmla="*/ 87 w 97"/>
                <a:gd name="T21" fmla="*/ 21 h 104"/>
                <a:gd name="T22" fmla="*/ 80 w 97"/>
                <a:gd name="T23" fmla="*/ 42 h 104"/>
                <a:gd name="T24" fmla="*/ 44 w 97"/>
                <a:gd name="T25" fmla="*/ 85 h 104"/>
                <a:gd name="T26" fmla="*/ 40 w 97"/>
                <a:gd name="T27" fmla="*/ 89 h 104"/>
                <a:gd name="T28" fmla="*/ 41 w 97"/>
                <a:gd name="T29" fmla="*/ 88 h 104"/>
                <a:gd name="T30" fmla="*/ 44 w 97"/>
                <a:gd name="T31" fmla="*/ 85 h 104"/>
                <a:gd name="T32" fmla="*/ 80 w 97"/>
                <a:gd name="T33" fmla="*/ 42 h 104"/>
                <a:gd name="T34" fmla="*/ 83 w 97"/>
                <a:gd name="T35" fmla="*/ 30 h 104"/>
                <a:gd name="T36" fmla="*/ 78 w 97"/>
                <a:gd name="T37" fmla="*/ 41 h 104"/>
                <a:gd name="T38" fmla="*/ 47 w 97"/>
                <a:gd name="T39" fmla="*/ 77 h 104"/>
                <a:gd name="T40" fmla="*/ 38 w 97"/>
                <a:gd name="T41" fmla="*/ 87 h 104"/>
                <a:gd name="T42" fmla="*/ 20 w 97"/>
                <a:gd name="T43" fmla="*/ 87 h 104"/>
                <a:gd name="T44" fmla="*/ 19 w 97"/>
                <a:gd name="T45" fmla="*/ 86 h 104"/>
                <a:gd name="T46" fmla="*/ 18 w 97"/>
                <a:gd name="T47" fmla="*/ 85 h 104"/>
                <a:gd name="T48" fmla="*/ 15 w 97"/>
                <a:gd name="T49" fmla="*/ 74 h 104"/>
                <a:gd name="T50" fmla="*/ 20 w 97"/>
                <a:gd name="T51" fmla="*/ 62 h 104"/>
                <a:gd name="T52" fmla="*/ 50 w 97"/>
                <a:gd name="T53" fmla="*/ 24 h 104"/>
                <a:gd name="T54" fmla="*/ 56 w 97"/>
                <a:gd name="T55" fmla="*/ 17 h 104"/>
                <a:gd name="T56" fmla="*/ 60 w 97"/>
                <a:gd name="T57" fmla="*/ 14 h 104"/>
                <a:gd name="T58" fmla="*/ 79 w 97"/>
                <a:gd name="T59" fmla="*/ 16 h 104"/>
                <a:gd name="T60" fmla="*/ 66 w 97"/>
                <a:gd name="T61" fmla="*/ 6 h 104"/>
                <a:gd name="T62" fmla="*/ 79 w 97"/>
                <a:gd name="T63" fmla="*/ 7 h 104"/>
                <a:gd name="T64" fmla="*/ 55 w 97"/>
                <a:gd name="T65" fmla="*/ 1 h 104"/>
                <a:gd name="T66" fmla="*/ 43 w 97"/>
                <a:gd name="T67" fmla="*/ 10 h 104"/>
                <a:gd name="T68" fmla="*/ 10 w 97"/>
                <a:gd name="T69" fmla="*/ 52 h 104"/>
                <a:gd name="T70" fmla="*/ 7 w 97"/>
                <a:gd name="T71" fmla="*/ 56 h 104"/>
                <a:gd name="T72" fmla="*/ 2 w 97"/>
                <a:gd name="T73" fmla="*/ 85 h 104"/>
                <a:gd name="T74" fmla="*/ 11 w 97"/>
                <a:gd name="T75" fmla="*/ 98 h 104"/>
                <a:gd name="T76" fmla="*/ 31 w 97"/>
                <a:gd name="T77" fmla="*/ 103 h 104"/>
                <a:gd name="T78" fmla="*/ 50 w 97"/>
                <a:gd name="T79" fmla="*/ 95 h 104"/>
                <a:gd name="T80" fmla="*/ 58 w 97"/>
                <a:gd name="T81" fmla="*/ 84 h 104"/>
                <a:gd name="T82" fmla="*/ 51 w 97"/>
                <a:gd name="T83" fmla="*/ 93 h 104"/>
                <a:gd name="T84" fmla="*/ 49 w 97"/>
                <a:gd name="T85" fmla="*/ 96 h 104"/>
                <a:gd name="T86" fmla="*/ 16 w 97"/>
                <a:gd name="T87" fmla="*/ 100 h 104"/>
                <a:gd name="T88" fmla="*/ 10 w 97"/>
                <a:gd name="T89" fmla="*/ 97 h 104"/>
                <a:gd name="T90" fmla="*/ 4 w 97"/>
                <a:gd name="T91" fmla="*/ 89 h 104"/>
                <a:gd name="T92" fmla="*/ 6 w 97"/>
                <a:gd name="T93" fmla="*/ 59 h 104"/>
                <a:gd name="T94" fmla="*/ 7 w 97"/>
                <a:gd name="T95" fmla="*/ 92 h 104"/>
                <a:gd name="T96" fmla="*/ 10 w 97"/>
                <a:gd name="T97" fmla="*/ 95 h 104"/>
                <a:gd name="T98" fmla="*/ 13 w 97"/>
                <a:gd name="T99" fmla="*/ 97 h 104"/>
                <a:gd name="T100" fmla="*/ 46 w 97"/>
                <a:gd name="T101" fmla="*/ 97 h 104"/>
                <a:gd name="T102" fmla="*/ 55 w 97"/>
                <a:gd name="T103" fmla="*/ 87 h 104"/>
                <a:gd name="T104" fmla="*/ 83 w 97"/>
                <a:gd name="T105" fmla="*/ 55 h 104"/>
                <a:gd name="T106" fmla="*/ 88 w 97"/>
                <a:gd name="T107" fmla="*/ 48 h 104"/>
                <a:gd name="T108" fmla="*/ 94 w 97"/>
                <a:gd name="T109" fmla="*/ 2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" h="104">
                  <a:moveTo>
                    <a:pt x="92" y="37"/>
                  </a:moveTo>
                  <a:cubicBezTo>
                    <a:pt x="91" y="40"/>
                    <a:pt x="90" y="42"/>
                    <a:pt x="89" y="44"/>
                  </a:cubicBezTo>
                  <a:cubicBezTo>
                    <a:pt x="88" y="45"/>
                    <a:pt x="87" y="47"/>
                    <a:pt x="86" y="48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78" y="57"/>
                    <a:pt x="72" y="65"/>
                    <a:pt x="65" y="72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93"/>
                    <a:pt x="47" y="94"/>
                    <a:pt x="47" y="94"/>
                  </a:cubicBezTo>
                  <a:cubicBezTo>
                    <a:pt x="45" y="96"/>
                    <a:pt x="42" y="98"/>
                    <a:pt x="39" y="99"/>
                  </a:cubicBezTo>
                  <a:cubicBezTo>
                    <a:pt x="37" y="100"/>
                    <a:pt x="34" y="101"/>
                    <a:pt x="31" y="101"/>
                  </a:cubicBezTo>
                  <a:cubicBezTo>
                    <a:pt x="26" y="101"/>
                    <a:pt x="20" y="99"/>
                    <a:pt x="16" y="97"/>
                  </a:cubicBezTo>
                  <a:cubicBezTo>
                    <a:pt x="20" y="99"/>
                    <a:pt x="24" y="100"/>
                    <a:pt x="29" y="100"/>
                  </a:cubicBezTo>
                  <a:cubicBezTo>
                    <a:pt x="34" y="101"/>
                    <a:pt x="39" y="100"/>
                    <a:pt x="43" y="97"/>
                  </a:cubicBezTo>
                  <a:cubicBezTo>
                    <a:pt x="44" y="96"/>
                    <a:pt x="45" y="95"/>
                    <a:pt x="46" y="94"/>
                  </a:cubicBezTo>
                  <a:cubicBezTo>
                    <a:pt x="47" y="94"/>
                    <a:pt x="47" y="93"/>
                    <a:pt x="48" y="93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4"/>
                    <a:pt x="58" y="80"/>
                    <a:pt x="61" y="77"/>
                  </a:cubicBezTo>
                  <a:cubicBezTo>
                    <a:pt x="68" y="69"/>
                    <a:pt x="75" y="61"/>
                    <a:pt x="82" y="52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8" y="44"/>
                    <a:pt x="90" y="41"/>
                    <a:pt x="91" y="38"/>
                  </a:cubicBezTo>
                  <a:cubicBezTo>
                    <a:pt x="93" y="33"/>
                    <a:pt x="94" y="27"/>
                    <a:pt x="93" y="20"/>
                  </a:cubicBezTo>
                  <a:cubicBezTo>
                    <a:pt x="93" y="19"/>
                    <a:pt x="92" y="18"/>
                    <a:pt x="92" y="16"/>
                  </a:cubicBezTo>
                  <a:cubicBezTo>
                    <a:pt x="91" y="15"/>
                    <a:pt x="89" y="13"/>
                    <a:pt x="88" y="12"/>
                  </a:cubicBezTo>
                  <a:cubicBezTo>
                    <a:pt x="86" y="11"/>
                    <a:pt x="84" y="10"/>
                    <a:pt x="83" y="11"/>
                  </a:cubicBezTo>
                  <a:cubicBezTo>
                    <a:pt x="83" y="11"/>
                    <a:pt x="83" y="12"/>
                    <a:pt x="83" y="13"/>
                  </a:cubicBezTo>
                  <a:cubicBezTo>
                    <a:pt x="84" y="14"/>
                    <a:pt x="84" y="15"/>
                    <a:pt x="85" y="18"/>
                  </a:cubicBezTo>
                  <a:cubicBezTo>
                    <a:pt x="86" y="18"/>
                    <a:pt x="87" y="20"/>
                    <a:pt x="87" y="21"/>
                  </a:cubicBezTo>
                  <a:cubicBezTo>
                    <a:pt x="87" y="23"/>
                    <a:pt x="87" y="24"/>
                    <a:pt x="87" y="24"/>
                  </a:cubicBezTo>
                  <a:cubicBezTo>
                    <a:pt x="87" y="25"/>
                    <a:pt x="86" y="24"/>
                    <a:pt x="86" y="24"/>
                  </a:cubicBezTo>
                  <a:cubicBezTo>
                    <a:pt x="86" y="30"/>
                    <a:pt x="84" y="37"/>
                    <a:pt x="80" y="42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0" y="66"/>
                    <a:pt x="54" y="73"/>
                    <a:pt x="48" y="80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37" y="91"/>
                    <a:pt x="34" y="92"/>
                    <a:pt x="30" y="92"/>
                  </a:cubicBezTo>
                  <a:cubicBezTo>
                    <a:pt x="34" y="92"/>
                    <a:pt x="37" y="91"/>
                    <a:pt x="40" y="89"/>
                  </a:cubicBezTo>
                  <a:cubicBezTo>
                    <a:pt x="40" y="89"/>
                    <a:pt x="41" y="88"/>
                    <a:pt x="41" y="88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4" y="37"/>
                    <a:pt x="86" y="30"/>
                    <a:pt x="85" y="23"/>
                  </a:cubicBezTo>
                  <a:cubicBezTo>
                    <a:pt x="84" y="23"/>
                    <a:pt x="84" y="24"/>
                    <a:pt x="83" y="26"/>
                  </a:cubicBezTo>
                  <a:cubicBezTo>
                    <a:pt x="83" y="27"/>
                    <a:pt x="83" y="28"/>
                    <a:pt x="83" y="30"/>
                  </a:cubicBezTo>
                  <a:cubicBezTo>
                    <a:pt x="82" y="32"/>
                    <a:pt x="82" y="34"/>
                    <a:pt x="81" y="36"/>
                  </a:cubicBezTo>
                  <a:cubicBezTo>
                    <a:pt x="80" y="37"/>
                    <a:pt x="80" y="38"/>
                    <a:pt x="79" y="39"/>
                  </a:cubicBezTo>
                  <a:cubicBezTo>
                    <a:pt x="79" y="40"/>
                    <a:pt x="79" y="40"/>
                    <a:pt x="78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5" y="44"/>
                    <a:pt x="73" y="46"/>
                    <a:pt x="72" y="48"/>
                  </a:cubicBezTo>
                  <a:cubicBezTo>
                    <a:pt x="64" y="57"/>
                    <a:pt x="55" y="67"/>
                    <a:pt x="47" y="77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0" y="86"/>
                    <a:pt x="40" y="86"/>
                    <a:pt x="39" y="87"/>
                  </a:cubicBezTo>
                  <a:cubicBezTo>
                    <a:pt x="39" y="87"/>
                    <a:pt x="39" y="87"/>
                    <a:pt x="38" y="87"/>
                  </a:cubicBezTo>
                  <a:cubicBezTo>
                    <a:pt x="38" y="88"/>
                    <a:pt x="37" y="88"/>
                    <a:pt x="36" y="89"/>
                  </a:cubicBezTo>
                  <a:cubicBezTo>
                    <a:pt x="32" y="90"/>
                    <a:pt x="27" y="90"/>
                    <a:pt x="22" y="88"/>
                  </a:cubicBezTo>
                  <a:cubicBezTo>
                    <a:pt x="22" y="88"/>
                    <a:pt x="21" y="87"/>
                    <a:pt x="20" y="87"/>
                  </a:cubicBezTo>
                  <a:cubicBezTo>
                    <a:pt x="20" y="87"/>
                    <a:pt x="20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8" y="85"/>
                    <a:pt x="18" y="84"/>
                    <a:pt x="18" y="84"/>
                  </a:cubicBezTo>
                  <a:cubicBezTo>
                    <a:pt x="17" y="84"/>
                    <a:pt x="17" y="83"/>
                    <a:pt x="16" y="82"/>
                  </a:cubicBezTo>
                  <a:cubicBezTo>
                    <a:pt x="15" y="80"/>
                    <a:pt x="14" y="77"/>
                    <a:pt x="15" y="74"/>
                  </a:cubicBezTo>
                  <a:cubicBezTo>
                    <a:pt x="15" y="70"/>
                    <a:pt x="16" y="67"/>
                    <a:pt x="18" y="65"/>
                  </a:cubicBezTo>
                  <a:cubicBezTo>
                    <a:pt x="18" y="64"/>
                    <a:pt x="19" y="64"/>
                    <a:pt x="19" y="64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34" y="44"/>
                    <a:pt x="42" y="34"/>
                    <a:pt x="50" y="24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6"/>
                    <a:pt x="56" y="16"/>
                    <a:pt x="57" y="16"/>
                  </a:cubicBezTo>
                  <a:cubicBezTo>
                    <a:pt x="57" y="16"/>
                    <a:pt x="57" y="15"/>
                    <a:pt x="57" y="15"/>
                  </a:cubicBezTo>
                  <a:cubicBezTo>
                    <a:pt x="58" y="15"/>
                    <a:pt x="59" y="14"/>
                    <a:pt x="60" y="14"/>
                  </a:cubicBezTo>
                  <a:cubicBezTo>
                    <a:pt x="63" y="13"/>
                    <a:pt x="67" y="13"/>
                    <a:pt x="71" y="14"/>
                  </a:cubicBezTo>
                  <a:cubicBezTo>
                    <a:pt x="74" y="15"/>
                    <a:pt x="76" y="16"/>
                    <a:pt x="78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5"/>
                  </a:cubicBezTo>
                  <a:cubicBezTo>
                    <a:pt x="80" y="14"/>
                    <a:pt x="79" y="12"/>
                    <a:pt x="77" y="10"/>
                  </a:cubicBezTo>
                  <a:cubicBezTo>
                    <a:pt x="74" y="8"/>
                    <a:pt x="71" y="6"/>
                    <a:pt x="66" y="6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71" y="5"/>
                    <a:pt x="74" y="6"/>
                    <a:pt x="76" y="7"/>
                  </a:cubicBezTo>
                  <a:cubicBezTo>
                    <a:pt x="78" y="7"/>
                    <a:pt x="78" y="7"/>
                    <a:pt x="79" y="7"/>
                  </a:cubicBezTo>
                  <a:cubicBezTo>
                    <a:pt x="79" y="6"/>
                    <a:pt x="78" y="4"/>
                    <a:pt x="80" y="4"/>
                  </a:cubicBezTo>
                  <a:cubicBezTo>
                    <a:pt x="75" y="2"/>
                    <a:pt x="70" y="0"/>
                    <a:pt x="64" y="0"/>
                  </a:cubicBezTo>
                  <a:cubicBezTo>
                    <a:pt x="61" y="0"/>
                    <a:pt x="58" y="0"/>
                    <a:pt x="55" y="1"/>
                  </a:cubicBezTo>
                  <a:cubicBezTo>
                    <a:pt x="52" y="2"/>
                    <a:pt x="49" y="4"/>
                    <a:pt x="47" y="6"/>
                  </a:cubicBezTo>
                  <a:cubicBezTo>
                    <a:pt x="46" y="6"/>
                    <a:pt x="46" y="7"/>
                    <a:pt x="45" y="8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7"/>
                    <a:pt x="5" y="59"/>
                    <a:pt x="4" y="61"/>
                  </a:cubicBezTo>
                  <a:cubicBezTo>
                    <a:pt x="2" y="64"/>
                    <a:pt x="1" y="68"/>
                    <a:pt x="0" y="73"/>
                  </a:cubicBezTo>
                  <a:cubicBezTo>
                    <a:pt x="0" y="77"/>
                    <a:pt x="0" y="81"/>
                    <a:pt x="2" y="85"/>
                  </a:cubicBezTo>
                  <a:cubicBezTo>
                    <a:pt x="3" y="89"/>
                    <a:pt x="6" y="92"/>
                    <a:pt x="8" y="95"/>
                  </a:cubicBezTo>
                  <a:cubicBezTo>
                    <a:pt x="9" y="96"/>
                    <a:pt x="9" y="96"/>
                    <a:pt x="10" y="97"/>
                  </a:cubicBezTo>
                  <a:cubicBezTo>
                    <a:pt x="11" y="97"/>
                    <a:pt x="11" y="98"/>
                    <a:pt x="11" y="98"/>
                  </a:cubicBezTo>
                  <a:cubicBezTo>
                    <a:pt x="12" y="98"/>
                    <a:pt x="13" y="99"/>
                    <a:pt x="14" y="99"/>
                  </a:cubicBezTo>
                  <a:cubicBezTo>
                    <a:pt x="16" y="100"/>
                    <a:pt x="18" y="101"/>
                    <a:pt x="20" y="102"/>
                  </a:cubicBezTo>
                  <a:cubicBezTo>
                    <a:pt x="23" y="103"/>
                    <a:pt x="27" y="104"/>
                    <a:pt x="31" y="103"/>
                  </a:cubicBezTo>
                  <a:cubicBezTo>
                    <a:pt x="35" y="103"/>
                    <a:pt x="40" y="102"/>
                    <a:pt x="44" y="100"/>
                  </a:cubicBezTo>
                  <a:cubicBezTo>
                    <a:pt x="46" y="99"/>
                    <a:pt x="47" y="98"/>
                    <a:pt x="49" y="96"/>
                  </a:cubicBezTo>
                  <a:cubicBezTo>
                    <a:pt x="49" y="95"/>
                    <a:pt x="50" y="95"/>
                    <a:pt x="50" y="95"/>
                  </a:cubicBezTo>
                  <a:cubicBezTo>
                    <a:pt x="51" y="94"/>
                    <a:pt x="51" y="94"/>
                    <a:pt x="51" y="94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5"/>
                    <a:pt x="49" y="95"/>
                    <a:pt x="49" y="96"/>
                  </a:cubicBezTo>
                  <a:cubicBezTo>
                    <a:pt x="48" y="97"/>
                    <a:pt x="47" y="98"/>
                    <a:pt x="45" y="99"/>
                  </a:cubicBezTo>
                  <a:cubicBezTo>
                    <a:pt x="41" y="102"/>
                    <a:pt x="35" y="103"/>
                    <a:pt x="30" y="103"/>
                  </a:cubicBezTo>
                  <a:cubicBezTo>
                    <a:pt x="25" y="103"/>
                    <a:pt x="20" y="102"/>
                    <a:pt x="16" y="100"/>
                  </a:cubicBezTo>
                  <a:cubicBezTo>
                    <a:pt x="15" y="99"/>
                    <a:pt x="14" y="99"/>
                    <a:pt x="12" y="98"/>
                  </a:cubicBezTo>
                  <a:cubicBezTo>
                    <a:pt x="12" y="98"/>
                    <a:pt x="11" y="97"/>
                    <a:pt x="11" y="97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96"/>
                    <a:pt x="9" y="96"/>
                    <a:pt x="9" y="95"/>
                  </a:cubicBezTo>
                  <a:cubicBezTo>
                    <a:pt x="7" y="93"/>
                    <a:pt x="6" y="91"/>
                    <a:pt x="4" y="89"/>
                  </a:cubicBezTo>
                  <a:cubicBezTo>
                    <a:pt x="2" y="84"/>
                    <a:pt x="1" y="79"/>
                    <a:pt x="1" y="74"/>
                  </a:cubicBezTo>
                  <a:cubicBezTo>
                    <a:pt x="1" y="69"/>
                    <a:pt x="3" y="64"/>
                    <a:pt x="5" y="59"/>
                  </a:cubicBezTo>
                  <a:cubicBezTo>
                    <a:pt x="5" y="59"/>
                    <a:pt x="5" y="60"/>
                    <a:pt x="6" y="59"/>
                  </a:cubicBezTo>
                  <a:cubicBezTo>
                    <a:pt x="3" y="64"/>
                    <a:pt x="2" y="69"/>
                    <a:pt x="2" y="74"/>
                  </a:cubicBezTo>
                  <a:cubicBezTo>
                    <a:pt x="2" y="79"/>
                    <a:pt x="3" y="84"/>
                    <a:pt x="5" y="89"/>
                  </a:cubicBezTo>
                  <a:cubicBezTo>
                    <a:pt x="6" y="90"/>
                    <a:pt x="7" y="91"/>
                    <a:pt x="7" y="92"/>
                  </a:cubicBezTo>
                  <a:cubicBezTo>
                    <a:pt x="8" y="92"/>
                    <a:pt x="8" y="93"/>
                    <a:pt x="9" y="93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9" y="94"/>
                    <a:pt x="10" y="94"/>
                    <a:pt x="10" y="95"/>
                  </a:cubicBezTo>
                  <a:cubicBezTo>
                    <a:pt x="10" y="95"/>
                    <a:pt x="11" y="95"/>
                    <a:pt x="11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2" y="97"/>
                    <a:pt x="13" y="97"/>
                    <a:pt x="13" y="97"/>
                  </a:cubicBezTo>
                  <a:cubicBezTo>
                    <a:pt x="14" y="98"/>
                    <a:pt x="16" y="99"/>
                    <a:pt x="17" y="99"/>
                  </a:cubicBezTo>
                  <a:cubicBezTo>
                    <a:pt x="21" y="101"/>
                    <a:pt x="26" y="102"/>
                    <a:pt x="31" y="102"/>
                  </a:cubicBezTo>
                  <a:cubicBezTo>
                    <a:pt x="36" y="102"/>
                    <a:pt x="41" y="101"/>
                    <a:pt x="46" y="97"/>
                  </a:cubicBezTo>
                  <a:cubicBezTo>
                    <a:pt x="47" y="96"/>
                    <a:pt x="48" y="96"/>
                    <a:pt x="49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1"/>
                    <a:pt x="66" y="74"/>
                    <a:pt x="71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9" y="48"/>
                    <a:pt x="89" y="48"/>
                    <a:pt x="89" y="47"/>
                  </a:cubicBezTo>
                  <a:cubicBezTo>
                    <a:pt x="92" y="44"/>
                    <a:pt x="93" y="41"/>
                    <a:pt x="95" y="37"/>
                  </a:cubicBezTo>
                  <a:cubicBezTo>
                    <a:pt x="97" y="31"/>
                    <a:pt x="96" y="25"/>
                    <a:pt x="94" y="20"/>
                  </a:cubicBezTo>
                  <a:cubicBezTo>
                    <a:pt x="95" y="26"/>
                    <a:pt x="94" y="32"/>
                    <a:pt x="92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5175251" y="1671638"/>
              <a:ext cx="4763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160963" y="1660526"/>
              <a:ext cx="3175" cy="3175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5180013" y="1674813"/>
              <a:ext cx="11113" cy="4763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5164138" y="1663701"/>
              <a:ext cx="7938" cy="4763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5172076" y="166846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4987926" y="1292226"/>
              <a:ext cx="360363" cy="398463"/>
            </a:xfrm>
            <a:custGeom>
              <a:avLst/>
              <a:gdLst>
                <a:gd name="T0" fmla="*/ 38 w 96"/>
                <a:gd name="T1" fmla="*/ 88 h 106"/>
                <a:gd name="T2" fmla="*/ 46 w 96"/>
                <a:gd name="T3" fmla="*/ 98 h 106"/>
                <a:gd name="T4" fmla="*/ 42 w 96"/>
                <a:gd name="T5" fmla="*/ 93 h 106"/>
                <a:gd name="T6" fmla="*/ 12 w 96"/>
                <a:gd name="T7" fmla="*/ 55 h 106"/>
                <a:gd name="T8" fmla="*/ 0 w 96"/>
                <a:gd name="T9" fmla="*/ 29 h 106"/>
                <a:gd name="T10" fmla="*/ 6 w 96"/>
                <a:gd name="T11" fmla="*/ 14 h 106"/>
                <a:gd name="T12" fmla="*/ 5 w 96"/>
                <a:gd name="T13" fmla="*/ 43 h 106"/>
                <a:gd name="T14" fmla="*/ 20 w 96"/>
                <a:gd name="T15" fmla="*/ 64 h 106"/>
                <a:gd name="T16" fmla="*/ 45 w 96"/>
                <a:gd name="T17" fmla="*/ 96 h 106"/>
                <a:gd name="T18" fmla="*/ 48 w 96"/>
                <a:gd name="T19" fmla="*/ 99 h 106"/>
                <a:gd name="T20" fmla="*/ 67 w 96"/>
                <a:gd name="T21" fmla="*/ 106 h 106"/>
                <a:gd name="T22" fmla="*/ 86 w 96"/>
                <a:gd name="T23" fmla="*/ 98 h 106"/>
                <a:gd name="T24" fmla="*/ 95 w 96"/>
                <a:gd name="T25" fmla="*/ 86 h 106"/>
                <a:gd name="T26" fmla="*/ 92 w 96"/>
                <a:gd name="T27" fmla="*/ 86 h 106"/>
                <a:gd name="T28" fmla="*/ 81 w 96"/>
                <a:gd name="T29" fmla="*/ 99 h 106"/>
                <a:gd name="T30" fmla="*/ 49 w 96"/>
                <a:gd name="T31" fmla="*/ 97 h 106"/>
                <a:gd name="T32" fmla="*/ 40 w 96"/>
                <a:gd name="T33" fmla="*/ 86 h 106"/>
                <a:gd name="T34" fmla="*/ 44 w 96"/>
                <a:gd name="T35" fmla="*/ 91 h 106"/>
                <a:gd name="T36" fmla="*/ 50 w 96"/>
                <a:gd name="T37" fmla="*/ 98 h 106"/>
                <a:gd name="T38" fmla="*/ 78 w 96"/>
                <a:gd name="T39" fmla="*/ 101 h 106"/>
                <a:gd name="T40" fmla="*/ 92 w 96"/>
                <a:gd name="T41" fmla="*/ 69 h 106"/>
                <a:gd name="T42" fmla="*/ 83 w 96"/>
                <a:gd name="T43" fmla="*/ 59 h 106"/>
                <a:gd name="T44" fmla="*/ 86 w 96"/>
                <a:gd name="T45" fmla="*/ 70 h 106"/>
                <a:gd name="T46" fmla="*/ 85 w 96"/>
                <a:gd name="T47" fmla="*/ 82 h 106"/>
                <a:gd name="T48" fmla="*/ 57 w 96"/>
                <a:gd name="T49" fmla="*/ 93 h 106"/>
                <a:gd name="T50" fmla="*/ 53 w 96"/>
                <a:gd name="T51" fmla="*/ 90 h 106"/>
                <a:gd name="T52" fmla="*/ 28 w 96"/>
                <a:gd name="T53" fmla="*/ 57 h 106"/>
                <a:gd name="T54" fmla="*/ 54 w 96"/>
                <a:gd name="T55" fmla="*/ 91 h 106"/>
                <a:gd name="T56" fmla="*/ 62 w 96"/>
                <a:gd name="T57" fmla="*/ 95 h 106"/>
                <a:gd name="T58" fmla="*/ 84 w 96"/>
                <a:gd name="T59" fmla="*/ 72 h 106"/>
                <a:gd name="T60" fmla="*/ 79 w 96"/>
                <a:gd name="T61" fmla="*/ 87 h 106"/>
                <a:gd name="T62" fmla="*/ 72 w 96"/>
                <a:gd name="T63" fmla="*/ 92 h 106"/>
                <a:gd name="T64" fmla="*/ 56 w 96"/>
                <a:gd name="T65" fmla="*/ 89 h 106"/>
                <a:gd name="T66" fmla="*/ 23 w 96"/>
                <a:gd name="T67" fmla="*/ 47 h 106"/>
                <a:gd name="T68" fmla="*/ 18 w 96"/>
                <a:gd name="T69" fmla="*/ 40 h 106"/>
                <a:gd name="T70" fmla="*/ 17 w 96"/>
                <a:gd name="T71" fmla="*/ 21 h 106"/>
                <a:gd name="T72" fmla="*/ 21 w 96"/>
                <a:gd name="T73" fmla="*/ 18 h 106"/>
                <a:gd name="T74" fmla="*/ 37 w 96"/>
                <a:gd name="T75" fmla="*/ 17 h 106"/>
                <a:gd name="T76" fmla="*/ 39 w 96"/>
                <a:gd name="T77" fmla="*/ 19 h 106"/>
                <a:gd name="T78" fmla="*/ 70 w 96"/>
                <a:gd name="T79" fmla="*/ 57 h 106"/>
                <a:gd name="T80" fmla="*/ 83 w 96"/>
                <a:gd name="T81" fmla="*/ 53 h 106"/>
                <a:gd name="T82" fmla="*/ 55 w 96"/>
                <a:gd name="T83" fmla="*/ 16 h 106"/>
                <a:gd name="T84" fmla="*/ 48 w 96"/>
                <a:gd name="T85" fmla="*/ 7 h 106"/>
                <a:gd name="T86" fmla="*/ 12 w 96"/>
                <a:gd name="T87" fmla="*/ 6 h 106"/>
                <a:gd name="T88" fmla="*/ 7 w 96"/>
                <a:gd name="T89" fmla="*/ 10 h 106"/>
                <a:gd name="T90" fmla="*/ 2 w 96"/>
                <a:gd name="T91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" h="106">
                  <a:moveTo>
                    <a:pt x="14" y="58"/>
                  </a:moveTo>
                  <a:cubicBezTo>
                    <a:pt x="26" y="73"/>
                    <a:pt x="26" y="73"/>
                    <a:pt x="26" y="73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5" y="97"/>
                    <a:pt x="45" y="97"/>
                    <a:pt x="45" y="97"/>
                  </a:cubicBezTo>
                  <a:cubicBezTo>
                    <a:pt x="46" y="97"/>
                    <a:pt x="46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6" y="48"/>
                    <a:pt x="5" y="46"/>
                    <a:pt x="4" y="44"/>
                  </a:cubicBezTo>
                  <a:cubicBezTo>
                    <a:pt x="2" y="39"/>
                    <a:pt x="0" y="34"/>
                    <a:pt x="0" y="29"/>
                  </a:cubicBezTo>
                  <a:cubicBezTo>
                    <a:pt x="0" y="27"/>
                    <a:pt x="0" y="24"/>
                    <a:pt x="1" y="21"/>
                  </a:cubicBezTo>
                  <a:cubicBezTo>
                    <a:pt x="2" y="18"/>
                    <a:pt x="3" y="16"/>
                    <a:pt x="5" y="13"/>
                  </a:cubicBezTo>
                  <a:cubicBezTo>
                    <a:pt x="5" y="14"/>
                    <a:pt x="4" y="15"/>
                    <a:pt x="6" y="14"/>
                  </a:cubicBezTo>
                  <a:cubicBezTo>
                    <a:pt x="4" y="16"/>
                    <a:pt x="3" y="18"/>
                    <a:pt x="2" y="21"/>
                  </a:cubicBezTo>
                  <a:cubicBezTo>
                    <a:pt x="1" y="24"/>
                    <a:pt x="1" y="27"/>
                    <a:pt x="1" y="29"/>
                  </a:cubicBezTo>
                  <a:cubicBezTo>
                    <a:pt x="1" y="34"/>
                    <a:pt x="3" y="39"/>
                    <a:pt x="5" y="43"/>
                  </a:cubicBezTo>
                  <a:cubicBezTo>
                    <a:pt x="6" y="46"/>
                    <a:pt x="7" y="48"/>
                    <a:pt x="9" y="50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5" y="71"/>
                    <a:pt x="30" y="77"/>
                    <a:pt x="36" y="84"/>
                  </a:cubicBezTo>
                  <a:cubicBezTo>
                    <a:pt x="38" y="87"/>
                    <a:pt x="41" y="90"/>
                    <a:pt x="43" y="93"/>
                  </a:cubicBezTo>
                  <a:cubicBezTo>
                    <a:pt x="45" y="96"/>
                    <a:pt x="45" y="96"/>
                    <a:pt x="45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97"/>
                    <a:pt x="47" y="97"/>
                    <a:pt x="47" y="97"/>
                  </a:cubicBezTo>
                  <a:cubicBezTo>
                    <a:pt x="47" y="98"/>
                    <a:pt x="48" y="98"/>
                    <a:pt x="48" y="99"/>
                  </a:cubicBezTo>
                  <a:cubicBezTo>
                    <a:pt x="51" y="101"/>
                    <a:pt x="53" y="102"/>
                    <a:pt x="56" y="103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9" y="106"/>
                    <a:pt x="63" y="106"/>
                    <a:pt x="67" y="106"/>
                  </a:cubicBezTo>
                  <a:cubicBezTo>
                    <a:pt x="71" y="106"/>
                    <a:pt x="75" y="105"/>
                    <a:pt x="78" y="103"/>
                  </a:cubicBezTo>
                  <a:cubicBezTo>
                    <a:pt x="80" y="102"/>
                    <a:pt x="82" y="101"/>
                    <a:pt x="84" y="100"/>
                  </a:cubicBezTo>
                  <a:cubicBezTo>
                    <a:pt x="84" y="100"/>
                    <a:pt x="85" y="99"/>
                    <a:pt x="86" y="98"/>
                  </a:cubicBezTo>
                  <a:cubicBezTo>
                    <a:pt x="86" y="98"/>
                    <a:pt x="87" y="98"/>
                    <a:pt x="87" y="97"/>
                  </a:cubicBezTo>
                  <a:cubicBezTo>
                    <a:pt x="88" y="97"/>
                    <a:pt x="88" y="97"/>
                    <a:pt x="88" y="96"/>
                  </a:cubicBezTo>
                  <a:cubicBezTo>
                    <a:pt x="91" y="93"/>
                    <a:pt x="93" y="90"/>
                    <a:pt x="95" y="86"/>
                  </a:cubicBezTo>
                  <a:cubicBezTo>
                    <a:pt x="96" y="82"/>
                    <a:pt x="96" y="79"/>
                    <a:pt x="95" y="76"/>
                  </a:cubicBezTo>
                  <a:cubicBezTo>
                    <a:pt x="95" y="73"/>
                    <a:pt x="94" y="71"/>
                    <a:pt x="93" y="69"/>
                  </a:cubicBezTo>
                  <a:cubicBezTo>
                    <a:pt x="95" y="74"/>
                    <a:pt x="95" y="80"/>
                    <a:pt x="92" y="86"/>
                  </a:cubicBezTo>
                  <a:cubicBezTo>
                    <a:pt x="91" y="89"/>
                    <a:pt x="90" y="91"/>
                    <a:pt x="88" y="93"/>
                  </a:cubicBezTo>
                  <a:cubicBezTo>
                    <a:pt x="87" y="94"/>
                    <a:pt x="86" y="95"/>
                    <a:pt x="85" y="96"/>
                  </a:cubicBezTo>
                  <a:cubicBezTo>
                    <a:pt x="84" y="97"/>
                    <a:pt x="83" y="98"/>
                    <a:pt x="81" y="99"/>
                  </a:cubicBezTo>
                  <a:cubicBezTo>
                    <a:pt x="76" y="102"/>
                    <a:pt x="71" y="103"/>
                    <a:pt x="65" y="103"/>
                  </a:cubicBezTo>
                  <a:cubicBezTo>
                    <a:pt x="62" y="103"/>
                    <a:pt x="60" y="103"/>
                    <a:pt x="57" y="102"/>
                  </a:cubicBezTo>
                  <a:cubicBezTo>
                    <a:pt x="54" y="101"/>
                    <a:pt x="51" y="100"/>
                    <a:pt x="49" y="97"/>
                  </a:cubicBezTo>
                  <a:cubicBezTo>
                    <a:pt x="48" y="96"/>
                    <a:pt x="47" y="95"/>
                    <a:pt x="46" y="94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23" y="64"/>
                    <a:pt x="35" y="78"/>
                    <a:pt x="44" y="91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7" y="95"/>
                    <a:pt x="48" y="96"/>
                    <a:pt x="48" y="96"/>
                  </a:cubicBezTo>
                  <a:cubicBezTo>
                    <a:pt x="49" y="97"/>
                    <a:pt x="49" y="98"/>
                    <a:pt x="50" y="98"/>
                  </a:cubicBezTo>
                  <a:cubicBezTo>
                    <a:pt x="53" y="100"/>
                    <a:pt x="56" y="102"/>
                    <a:pt x="59" y="103"/>
                  </a:cubicBezTo>
                  <a:cubicBezTo>
                    <a:pt x="63" y="103"/>
                    <a:pt x="66" y="103"/>
                    <a:pt x="69" y="103"/>
                  </a:cubicBezTo>
                  <a:cubicBezTo>
                    <a:pt x="72" y="103"/>
                    <a:pt x="75" y="102"/>
                    <a:pt x="78" y="101"/>
                  </a:cubicBezTo>
                  <a:cubicBezTo>
                    <a:pt x="81" y="99"/>
                    <a:pt x="83" y="97"/>
                    <a:pt x="86" y="95"/>
                  </a:cubicBezTo>
                  <a:cubicBezTo>
                    <a:pt x="88" y="93"/>
                    <a:pt x="90" y="90"/>
                    <a:pt x="91" y="87"/>
                  </a:cubicBezTo>
                  <a:cubicBezTo>
                    <a:pt x="94" y="81"/>
                    <a:pt x="94" y="75"/>
                    <a:pt x="92" y="69"/>
                  </a:cubicBezTo>
                  <a:cubicBezTo>
                    <a:pt x="92" y="68"/>
                    <a:pt x="91" y="66"/>
                    <a:pt x="91" y="65"/>
                  </a:cubicBezTo>
                  <a:cubicBezTo>
                    <a:pt x="90" y="64"/>
                    <a:pt x="89" y="62"/>
                    <a:pt x="88" y="61"/>
                  </a:cubicBezTo>
                  <a:cubicBezTo>
                    <a:pt x="86" y="60"/>
                    <a:pt x="84" y="59"/>
                    <a:pt x="83" y="59"/>
                  </a:cubicBezTo>
                  <a:cubicBezTo>
                    <a:pt x="83" y="60"/>
                    <a:pt x="83" y="60"/>
                    <a:pt x="83" y="61"/>
                  </a:cubicBezTo>
                  <a:cubicBezTo>
                    <a:pt x="83" y="62"/>
                    <a:pt x="84" y="64"/>
                    <a:pt x="84" y="66"/>
                  </a:cubicBezTo>
                  <a:cubicBezTo>
                    <a:pt x="85" y="67"/>
                    <a:pt x="86" y="69"/>
                    <a:pt x="86" y="70"/>
                  </a:cubicBezTo>
                  <a:cubicBezTo>
                    <a:pt x="87" y="71"/>
                    <a:pt x="87" y="72"/>
                    <a:pt x="87" y="72"/>
                  </a:cubicBezTo>
                  <a:cubicBezTo>
                    <a:pt x="86" y="73"/>
                    <a:pt x="86" y="73"/>
                    <a:pt x="85" y="73"/>
                  </a:cubicBezTo>
                  <a:cubicBezTo>
                    <a:pt x="86" y="76"/>
                    <a:pt x="86" y="79"/>
                    <a:pt x="85" y="82"/>
                  </a:cubicBezTo>
                  <a:cubicBezTo>
                    <a:pt x="84" y="85"/>
                    <a:pt x="82" y="88"/>
                    <a:pt x="80" y="90"/>
                  </a:cubicBezTo>
                  <a:cubicBezTo>
                    <a:pt x="75" y="94"/>
                    <a:pt x="68" y="96"/>
                    <a:pt x="62" y="95"/>
                  </a:cubicBezTo>
                  <a:cubicBezTo>
                    <a:pt x="60" y="95"/>
                    <a:pt x="58" y="94"/>
                    <a:pt x="57" y="93"/>
                  </a:cubicBezTo>
                  <a:cubicBezTo>
                    <a:pt x="56" y="93"/>
                    <a:pt x="55" y="92"/>
                    <a:pt x="55" y="92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0"/>
                    <a:pt x="53" y="90"/>
                    <a:pt x="53" y="90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39" y="71"/>
                    <a:pt x="33" y="64"/>
                    <a:pt x="28" y="57"/>
                  </a:cubicBezTo>
                  <a:cubicBezTo>
                    <a:pt x="34" y="64"/>
                    <a:pt x="39" y="72"/>
                    <a:pt x="45" y="7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90"/>
                    <a:pt x="54" y="90"/>
                    <a:pt x="54" y="91"/>
                  </a:cubicBezTo>
                  <a:cubicBezTo>
                    <a:pt x="54" y="91"/>
                    <a:pt x="54" y="91"/>
                    <a:pt x="55" y="92"/>
                  </a:cubicBezTo>
                  <a:cubicBezTo>
                    <a:pt x="55" y="92"/>
                    <a:pt x="56" y="93"/>
                    <a:pt x="57" y="93"/>
                  </a:cubicBezTo>
                  <a:cubicBezTo>
                    <a:pt x="58" y="94"/>
                    <a:pt x="60" y="95"/>
                    <a:pt x="62" y="95"/>
                  </a:cubicBezTo>
                  <a:cubicBezTo>
                    <a:pt x="68" y="96"/>
                    <a:pt x="75" y="94"/>
                    <a:pt x="79" y="90"/>
                  </a:cubicBezTo>
                  <a:cubicBezTo>
                    <a:pt x="82" y="87"/>
                    <a:pt x="83" y="85"/>
                    <a:pt x="84" y="82"/>
                  </a:cubicBezTo>
                  <a:cubicBezTo>
                    <a:pt x="85" y="79"/>
                    <a:pt x="85" y="76"/>
                    <a:pt x="84" y="72"/>
                  </a:cubicBezTo>
                  <a:cubicBezTo>
                    <a:pt x="83" y="72"/>
                    <a:pt x="83" y="72"/>
                    <a:pt x="83" y="75"/>
                  </a:cubicBezTo>
                  <a:cubicBezTo>
                    <a:pt x="83" y="77"/>
                    <a:pt x="83" y="81"/>
                    <a:pt x="81" y="84"/>
                  </a:cubicBezTo>
                  <a:cubicBezTo>
                    <a:pt x="80" y="85"/>
                    <a:pt x="80" y="86"/>
                    <a:pt x="79" y="87"/>
                  </a:cubicBezTo>
                  <a:cubicBezTo>
                    <a:pt x="79" y="88"/>
                    <a:pt x="78" y="88"/>
                    <a:pt x="78" y="88"/>
                  </a:cubicBezTo>
                  <a:cubicBezTo>
                    <a:pt x="78" y="89"/>
                    <a:pt x="77" y="89"/>
                    <a:pt x="77" y="89"/>
                  </a:cubicBezTo>
                  <a:cubicBezTo>
                    <a:pt x="75" y="91"/>
                    <a:pt x="73" y="92"/>
                    <a:pt x="72" y="92"/>
                  </a:cubicBezTo>
                  <a:cubicBezTo>
                    <a:pt x="69" y="93"/>
                    <a:pt x="67" y="93"/>
                    <a:pt x="64" y="93"/>
                  </a:cubicBezTo>
                  <a:cubicBezTo>
                    <a:pt x="62" y="93"/>
                    <a:pt x="60" y="92"/>
                    <a:pt x="58" y="91"/>
                  </a:cubicBezTo>
                  <a:cubicBezTo>
                    <a:pt x="57" y="90"/>
                    <a:pt x="56" y="90"/>
                    <a:pt x="56" y="89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7" y="78"/>
                    <a:pt x="47" y="78"/>
                    <a:pt x="47" y="78"/>
                  </a:cubicBezTo>
                  <a:cubicBezTo>
                    <a:pt x="39" y="67"/>
                    <a:pt x="31" y="57"/>
                    <a:pt x="23" y="47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17" y="38"/>
                    <a:pt x="16" y="37"/>
                  </a:cubicBezTo>
                  <a:cubicBezTo>
                    <a:pt x="15" y="34"/>
                    <a:pt x="14" y="31"/>
                    <a:pt x="14" y="28"/>
                  </a:cubicBezTo>
                  <a:cubicBezTo>
                    <a:pt x="14" y="25"/>
                    <a:pt x="15" y="23"/>
                    <a:pt x="17" y="21"/>
                  </a:cubicBezTo>
                  <a:cubicBezTo>
                    <a:pt x="17" y="21"/>
                    <a:pt x="17" y="20"/>
                    <a:pt x="18" y="20"/>
                  </a:cubicBezTo>
                  <a:cubicBezTo>
                    <a:pt x="18" y="20"/>
                    <a:pt x="18" y="20"/>
                    <a:pt x="19" y="19"/>
                  </a:cubicBezTo>
                  <a:cubicBezTo>
                    <a:pt x="19" y="19"/>
                    <a:pt x="20" y="18"/>
                    <a:pt x="21" y="18"/>
                  </a:cubicBezTo>
                  <a:cubicBezTo>
                    <a:pt x="22" y="17"/>
                    <a:pt x="24" y="16"/>
                    <a:pt x="26" y="16"/>
                  </a:cubicBezTo>
                  <a:cubicBezTo>
                    <a:pt x="28" y="15"/>
                    <a:pt x="30" y="15"/>
                    <a:pt x="32" y="15"/>
                  </a:cubicBezTo>
                  <a:cubicBezTo>
                    <a:pt x="34" y="15"/>
                    <a:pt x="36" y="16"/>
                    <a:pt x="37" y="17"/>
                  </a:cubicBezTo>
                  <a:cubicBezTo>
                    <a:pt x="38" y="17"/>
                    <a:pt x="38" y="17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56" y="40"/>
                    <a:pt x="63" y="49"/>
                    <a:pt x="70" y="57"/>
                  </a:cubicBezTo>
                  <a:cubicBezTo>
                    <a:pt x="82" y="70"/>
                    <a:pt x="82" y="62"/>
                    <a:pt x="72" y="47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83" y="61"/>
                    <a:pt x="80" y="52"/>
                    <a:pt x="83" y="53"/>
                  </a:cubicBezTo>
                  <a:cubicBezTo>
                    <a:pt x="77" y="45"/>
                    <a:pt x="72" y="38"/>
                    <a:pt x="67" y="30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9"/>
                    <a:pt x="49" y="8"/>
                    <a:pt x="48" y="7"/>
                  </a:cubicBezTo>
                  <a:cubicBezTo>
                    <a:pt x="45" y="4"/>
                    <a:pt x="40" y="2"/>
                    <a:pt x="36" y="1"/>
                  </a:cubicBezTo>
                  <a:cubicBezTo>
                    <a:pt x="31" y="0"/>
                    <a:pt x="27" y="1"/>
                    <a:pt x="23" y="2"/>
                  </a:cubicBezTo>
                  <a:cubicBezTo>
                    <a:pt x="19" y="3"/>
                    <a:pt x="16" y="4"/>
                    <a:pt x="12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9"/>
                    <a:pt x="8" y="10"/>
                    <a:pt x="7" y="10"/>
                  </a:cubicBezTo>
                  <a:cubicBezTo>
                    <a:pt x="6" y="12"/>
                    <a:pt x="4" y="13"/>
                    <a:pt x="3" y="15"/>
                  </a:cubicBezTo>
                  <a:cubicBezTo>
                    <a:pt x="1" y="19"/>
                    <a:pt x="0" y="24"/>
                    <a:pt x="0" y="28"/>
                  </a:cubicBezTo>
                  <a:cubicBezTo>
                    <a:pt x="0" y="32"/>
                    <a:pt x="0" y="36"/>
                    <a:pt x="2" y="40"/>
                  </a:cubicBezTo>
                  <a:cubicBezTo>
                    <a:pt x="3" y="43"/>
                    <a:pt x="5" y="47"/>
                    <a:pt x="7" y="50"/>
                  </a:cubicBezTo>
                  <a:lnTo>
                    <a:pt x="1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5984876" y="954088"/>
              <a:ext cx="222250" cy="431800"/>
            </a:xfrm>
            <a:custGeom>
              <a:avLst/>
              <a:gdLst>
                <a:gd name="T0" fmla="*/ 0 w 59"/>
                <a:gd name="T1" fmla="*/ 87 h 115"/>
                <a:gd name="T2" fmla="*/ 17 w 59"/>
                <a:gd name="T3" fmla="*/ 113 h 115"/>
                <a:gd name="T4" fmla="*/ 47 w 59"/>
                <a:gd name="T5" fmla="*/ 110 h 115"/>
                <a:gd name="T6" fmla="*/ 48 w 59"/>
                <a:gd name="T7" fmla="*/ 108 h 115"/>
                <a:gd name="T8" fmla="*/ 51 w 59"/>
                <a:gd name="T9" fmla="*/ 106 h 115"/>
                <a:gd name="T10" fmla="*/ 58 w 59"/>
                <a:gd name="T11" fmla="*/ 87 h 115"/>
                <a:gd name="T12" fmla="*/ 58 w 59"/>
                <a:gd name="T13" fmla="*/ 73 h 115"/>
                <a:gd name="T14" fmla="*/ 58 w 59"/>
                <a:gd name="T15" fmla="*/ 85 h 115"/>
                <a:gd name="T16" fmla="*/ 57 w 59"/>
                <a:gd name="T17" fmla="*/ 92 h 115"/>
                <a:gd name="T18" fmla="*/ 48 w 59"/>
                <a:gd name="T19" fmla="*/ 108 h 115"/>
                <a:gd name="T20" fmla="*/ 47 w 59"/>
                <a:gd name="T21" fmla="*/ 108 h 115"/>
                <a:gd name="T22" fmla="*/ 29 w 59"/>
                <a:gd name="T23" fmla="*/ 115 h 115"/>
                <a:gd name="T24" fmla="*/ 1 w 59"/>
                <a:gd name="T25" fmla="*/ 92 h 115"/>
                <a:gd name="T26" fmla="*/ 37 w 59"/>
                <a:gd name="T27" fmla="*/ 113 h 115"/>
                <a:gd name="T28" fmla="*/ 48 w 59"/>
                <a:gd name="T29" fmla="*/ 106 h 115"/>
                <a:gd name="T30" fmla="*/ 57 w 59"/>
                <a:gd name="T31" fmla="*/ 87 h 115"/>
                <a:gd name="T32" fmla="*/ 57 w 59"/>
                <a:gd name="T33" fmla="*/ 53 h 115"/>
                <a:gd name="T34" fmla="*/ 59 w 59"/>
                <a:gd name="T35" fmla="*/ 30 h 115"/>
                <a:gd name="T36" fmla="*/ 43 w 59"/>
                <a:gd name="T37" fmla="*/ 2 h 115"/>
                <a:gd name="T38" fmla="*/ 57 w 59"/>
                <a:gd name="T39" fmla="*/ 25 h 115"/>
                <a:gd name="T40" fmla="*/ 57 w 59"/>
                <a:gd name="T41" fmla="*/ 31 h 115"/>
                <a:gd name="T42" fmla="*/ 56 w 59"/>
                <a:gd name="T43" fmla="*/ 81 h 115"/>
                <a:gd name="T44" fmla="*/ 56 w 59"/>
                <a:gd name="T45" fmla="*/ 88 h 115"/>
                <a:gd name="T46" fmla="*/ 47 w 59"/>
                <a:gd name="T47" fmla="*/ 105 h 115"/>
                <a:gd name="T48" fmla="*/ 46 w 59"/>
                <a:gd name="T49" fmla="*/ 107 h 115"/>
                <a:gd name="T50" fmla="*/ 41 w 59"/>
                <a:gd name="T51" fmla="*/ 110 h 115"/>
                <a:gd name="T52" fmla="*/ 46 w 59"/>
                <a:gd name="T53" fmla="*/ 106 h 115"/>
                <a:gd name="T54" fmla="*/ 55 w 59"/>
                <a:gd name="T55" fmla="*/ 93 h 115"/>
                <a:gd name="T56" fmla="*/ 55 w 59"/>
                <a:gd name="T57" fmla="*/ 79 h 115"/>
                <a:gd name="T58" fmla="*/ 56 w 59"/>
                <a:gd name="T59" fmla="*/ 26 h 115"/>
                <a:gd name="T60" fmla="*/ 39 w 59"/>
                <a:gd name="T61" fmla="*/ 1 h 115"/>
                <a:gd name="T62" fmla="*/ 31 w 59"/>
                <a:gd name="T63" fmla="*/ 4 h 115"/>
                <a:gd name="T64" fmla="*/ 41 w 59"/>
                <a:gd name="T65" fmla="*/ 9 h 115"/>
                <a:gd name="T66" fmla="*/ 48 w 59"/>
                <a:gd name="T67" fmla="*/ 49 h 115"/>
                <a:gd name="T68" fmla="*/ 47 w 59"/>
                <a:gd name="T69" fmla="*/ 86 h 115"/>
                <a:gd name="T70" fmla="*/ 47 w 59"/>
                <a:gd name="T71" fmla="*/ 89 h 115"/>
                <a:gd name="T72" fmla="*/ 47 w 59"/>
                <a:gd name="T73" fmla="*/ 76 h 115"/>
                <a:gd name="T74" fmla="*/ 39 w 59"/>
                <a:gd name="T75" fmla="*/ 11 h 115"/>
                <a:gd name="T76" fmla="*/ 46 w 59"/>
                <a:gd name="T77" fmla="*/ 25 h 115"/>
                <a:gd name="T78" fmla="*/ 46 w 59"/>
                <a:gd name="T79" fmla="*/ 37 h 115"/>
                <a:gd name="T80" fmla="*/ 45 w 59"/>
                <a:gd name="T81" fmla="*/ 86 h 115"/>
                <a:gd name="T82" fmla="*/ 44 w 59"/>
                <a:gd name="T83" fmla="*/ 92 h 115"/>
                <a:gd name="T84" fmla="*/ 39 w 59"/>
                <a:gd name="T85" fmla="*/ 98 h 115"/>
                <a:gd name="T86" fmla="*/ 34 w 59"/>
                <a:gd name="T87" fmla="*/ 101 h 115"/>
                <a:gd name="T88" fmla="*/ 18 w 59"/>
                <a:gd name="T89" fmla="*/ 96 h 115"/>
                <a:gd name="T90" fmla="*/ 14 w 59"/>
                <a:gd name="T91" fmla="*/ 85 h 115"/>
                <a:gd name="T92" fmla="*/ 14 w 59"/>
                <a:gd name="T93" fmla="*/ 36 h 115"/>
                <a:gd name="T94" fmla="*/ 14 w 59"/>
                <a:gd name="T95" fmla="*/ 26 h 115"/>
                <a:gd name="T96" fmla="*/ 22 w 59"/>
                <a:gd name="T97" fmla="*/ 13 h 115"/>
                <a:gd name="T98" fmla="*/ 30 w 59"/>
                <a:gd name="T99" fmla="*/ 9 h 115"/>
                <a:gd name="T100" fmla="*/ 13 w 59"/>
                <a:gd name="T101" fmla="*/ 10 h 115"/>
                <a:gd name="T102" fmla="*/ 23 w 59"/>
                <a:gd name="T103" fmla="*/ 2 h 115"/>
                <a:gd name="T104" fmla="*/ 0 w 59"/>
                <a:gd name="T105" fmla="*/ 24 h 115"/>
                <a:gd name="T106" fmla="*/ 0 w 59"/>
                <a:gd name="T107" fmla="*/ 3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115">
                  <a:moveTo>
                    <a:pt x="0" y="83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0" y="88"/>
                    <a:pt x="0" y="88"/>
                  </a:cubicBezTo>
                  <a:cubicBezTo>
                    <a:pt x="0" y="90"/>
                    <a:pt x="0" y="92"/>
                    <a:pt x="1" y="94"/>
                  </a:cubicBezTo>
                  <a:cubicBezTo>
                    <a:pt x="3" y="103"/>
                    <a:pt x="9" y="109"/>
                    <a:pt x="17" y="113"/>
                  </a:cubicBezTo>
                  <a:cubicBezTo>
                    <a:pt x="21" y="115"/>
                    <a:pt x="25" y="115"/>
                    <a:pt x="29" y="115"/>
                  </a:cubicBezTo>
                  <a:cubicBezTo>
                    <a:pt x="33" y="115"/>
                    <a:pt x="37" y="115"/>
                    <a:pt x="41" y="113"/>
                  </a:cubicBezTo>
                  <a:cubicBezTo>
                    <a:pt x="43" y="112"/>
                    <a:pt x="45" y="111"/>
                    <a:pt x="47" y="110"/>
                  </a:cubicBezTo>
                  <a:cubicBezTo>
                    <a:pt x="47" y="109"/>
                    <a:pt x="48" y="109"/>
                    <a:pt x="48" y="109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9" y="108"/>
                    <a:pt x="49" y="108"/>
                    <a:pt x="49" y="108"/>
                  </a:cubicBezTo>
                  <a:cubicBezTo>
                    <a:pt x="50" y="107"/>
                    <a:pt x="50" y="106"/>
                    <a:pt x="51" y="106"/>
                  </a:cubicBezTo>
                  <a:cubicBezTo>
                    <a:pt x="54" y="103"/>
                    <a:pt x="56" y="99"/>
                    <a:pt x="57" y="94"/>
                  </a:cubicBezTo>
                  <a:cubicBezTo>
                    <a:pt x="58" y="92"/>
                    <a:pt x="58" y="90"/>
                    <a:pt x="58" y="88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3"/>
                    <a:pt x="58" y="83"/>
                    <a:pt x="58" y="83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7"/>
                    <a:pt x="58" y="88"/>
                    <a:pt x="58" y="88"/>
                  </a:cubicBezTo>
                  <a:cubicBezTo>
                    <a:pt x="58" y="90"/>
                    <a:pt x="58" y="91"/>
                    <a:pt x="57" y="92"/>
                  </a:cubicBezTo>
                  <a:cubicBezTo>
                    <a:pt x="57" y="97"/>
                    <a:pt x="54" y="102"/>
                    <a:pt x="50" y="106"/>
                  </a:cubicBezTo>
                  <a:cubicBezTo>
                    <a:pt x="50" y="107"/>
                    <a:pt x="49" y="107"/>
                    <a:pt x="49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7" y="108"/>
                    <a:pt x="47" y="108"/>
                    <a:pt x="47" y="108"/>
                  </a:cubicBezTo>
                  <a:cubicBezTo>
                    <a:pt x="46" y="109"/>
                    <a:pt x="45" y="110"/>
                    <a:pt x="44" y="111"/>
                  </a:cubicBezTo>
                  <a:cubicBezTo>
                    <a:pt x="42" y="112"/>
                    <a:pt x="39" y="113"/>
                    <a:pt x="37" y="114"/>
                  </a:cubicBezTo>
                  <a:cubicBezTo>
                    <a:pt x="34" y="115"/>
                    <a:pt x="32" y="115"/>
                    <a:pt x="29" y="115"/>
                  </a:cubicBezTo>
                  <a:cubicBezTo>
                    <a:pt x="27" y="115"/>
                    <a:pt x="24" y="115"/>
                    <a:pt x="21" y="114"/>
                  </a:cubicBezTo>
                  <a:cubicBezTo>
                    <a:pt x="11" y="111"/>
                    <a:pt x="3" y="103"/>
                    <a:pt x="1" y="92"/>
                  </a:cubicBezTo>
                  <a:cubicBezTo>
                    <a:pt x="1" y="92"/>
                    <a:pt x="1" y="93"/>
                    <a:pt x="1" y="92"/>
                  </a:cubicBezTo>
                  <a:cubicBezTo>
                    <a:pt x="4" y="102"/>
                    <a:pt x="12" y="110"/>
                    <a:pt x="22" y="113"/>
                  </a:cubicBezTo>
                  <a:cubicBezTo>
                    <a:pt x="24" y="114"/>
                    <a:pt x="27" y="114"/>
                    <a:pt x="30" y="114"/>
                  </a:cubicBezTo>
                  <a:cubicBezTo>
                    <a:pt x="32" y="114"/>
                    <a:pt x="35" y="114"/>
                    <a:pt x="37" y="113"/>
                  </a:cubicBezTo>
                  <a:cubicBezTo>
                    <a:pt x="40" y="112"/>
                    <a:pt x="42" y="111"/>
                    <a:pt x="44" y="110"/>
                  </a:cubicBezTo>
                  <a:cubicBezTo>
                    <a:pt x="45" y="109"/>
                    <a:pt x="46" y="108"/>
                    <a:pt x="47" y="107"/>
                  </a:cubicBezTo>
                  <a:cubicBezTo>
                    <a:pt x="47" y="107"/>
                    <a:pt x="48" y="107"/>
                    <a:pt x="48" y="106"/>
                  </a:cubicBezTo>
                  <a:cubicBezTo>
                    <a:pt x="49" y="106"/>
                    <a:pt x="49" y="106"/>
                    <a:pt x="50" y="105"/>
                  </a:cubicBezTo>
                  <a:cubicBezTo>
                    <a:pt x="54" y="101"/>
                    <a:pt x="56" y="96"/>
                    <a:pt x="57" y="91"/>
                  </a:cubicBezTo>
                  <a:cubicBezTo>
                    <a:pt x="57" y="90"/>
                    <a:pt x="57" y="89"/>
                    <a:pt x="57" y="87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57" y="78"/>
                    <a:pt x="57" y="78"/>
                    <a:pt x="57" y="78"/>
                  </a:cubicBezTo>
                  <a:cubicBezTo>
                    <a:pt x="58" y="70"/>
                    <a:pt x="58" y="61"/>
                    <a:pt x="57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8"/>
                    <a:pt x="59" y="27"/>
                    <a:pt x="59" y="25"/>
                  </a:cubicBezTo>
                  <a:cubicBezTo>
                    <a:pt x="59" y="21"/>
                    <a:pt x="58" y="17"/>
                    <a:pt x="56" y="13"/>
                  </a:cubicBezTo>
                  <a:cubicBezTo>
                    <a:pt x="53" y="7"/>
                    <a:pt x="48" y="4"/>
                    <a:pt x="43" y="2"/>
                  </a:cubicBezTo>
                  <a:cubicBezTo>
                    <a:pt x="48" y="5"/>
                    <a:pt x="52" y="10"/>
                    <a:pt x="54" y="15"/>
                  </a:cubicBezTo>
                  <a:cubicBezTo>
                    <a:pt x="55" y="17"/>
                    <a:pt x="56" y="20"/>
                    <a:pt x="57" y="23"/>
                  </a:cubicBezTo>
                  <a:cubicBezTo>
                    <a:pt x="57" y="24"/>
                    <a:pt x="57" y="25"/>
                    <a:pt x="57" y="25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6" y="40"/>
                    <a:pt x="56" y="50"/>
                    <a:pt x="56" y="59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6" y="81"/>
                    <a:pt x="56" y="81"/>
                    <a:pt x="56" y="81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87"/>
                    <a:pt x="56" y="88"/>
                    <a:pt x="56" y="88"/>
                  </a:cubicBezTo>
                  <a:cubicBezTo>
                    <a:pt x="55" y="91"/>
                    <a:pt x="55" y="94"/>
                    <a:pt x="54" y="97"/>
                  </a:cubicBezTo>
                  <a:cubicBezTo>
                    <a:pt x="53" y="99"/>
                    <a:pt x="51" y="102"/>
                    <a:pt x="49" y="104"/>
                  </a:cubicBezTo>
                  <a:cubicBezTo>
                    <a:pt x="48" y="104"/>
                    <a:pt x="48" y="105"/>
                    <a:pt x="47" y="105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45" y="107"/>
                    <a:pt x="44" y="108"/>
                    <a:pt x="43" y="109"/>
                  </a:cubicBezTo>
                  <a:cubicBezTo>
                    <a:pt x="40" y="110"/>
                    <a:pt x="37" y="111"/>
                    <a:pt x="35" y="112"/>
                  </a:cubicBezTo>
                  <a:cubicBezTo>
                    <a:pt x="37" y="111"/>
                    <a:pt x="39" y="111"/>
                    <a:pt x="41" y="110"/>
                  </a:cubicBezTo>
                  <a:cubicBezTo>
                    <a:pt x="42" y="109"/>
                    <a:pt x="44" y="108"/>
                    <a:pt x="45" y="108"/>
                  </a:cubicBezTo>
                  <a:cubicBezTo>
                    <a:pt x="45" y="107"/>
                    <a:pt x="46" y="107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1" y="102"/>
                    <a:pt x="54" y="97"/>
                    <a:pt x="55" y="93"/>
                  </a:cubicBezTo>
                  <a:cubicBezTo>
                    <a:pt x="55" y="91"/>
                    <a:pt x="55" y="90"/>
                    <a:pt x="55" y="89"/>
                  </a:cubicBezTo>
                  <a:cubicBezTo>
                    <a:pt x="55" y="88"/>
                    <a:pt x="55" y="86"/>
                    <a:pt x="55" y="85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5"/>
                    <a:pt x="55" y="71"/>
                    <a:pt x="56" y="67"/>
                  </a:cubicBezTo>
                  <a:cubicBezTo>
                    <a:pt x="56" y="55"/>
                    <a:pt x="56" y="45"/>
                    <a:pt x="56" y="34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3"/>
                    <a:pt x="56" y="20"/>
                    <a:pt x="54" y="17"/>
                  </a:cubicBezTo>
                  <a:cubicBezTo>
                    <a:pt x="52" y="11"/>
                    <a:pt x="48" y="6"/>
                    <a:pt x="43" y="3"/>
                  </a:cubicBezTo>
                  <a:cubicBezTo>
                    <a:pt x="41" y="2"/>
                    <a:pt x="40" y="1"/>
                    <a:pt x="39" y="1"/>
                  </a:cubicBezTo>
                  <a:cubicBezTo>
                    <a:pt x="37" y="0"/>
                    <a:pt x="35" y="0"/>
                    <a:pt x="34" y="0"/>
                  </a:cubicBezTo>
                  <a:cubicBezTo>
                    <a:pt x="31" y="1"/>
                    <a:pt x="29" y="2"/>
                    <a:pt x="29" y="3"/>
                  </a:cubicBezTo>
                  <a:cubicBezTo>
                    <a:pt x="29" y="3"/>
                    <a:pt x="30" y="4"/>
                    <a:pt x="31" y="4"/>
                  </a:cubicBezTo>
                  <a:cubicBezTo>
                    <a:pt x="32" y="5"/>
                    <a:pt x="33" y="5"/>
                    <a:pt x="35" y="6"/>
                  </a:cubicBezTo>
                  <a:cubicBezTo>
                    <a:pt x="36" y="6"/>
                    <a:pt x="38" y="7"/>
                    <a:pt x="39" y="8"/>
                  </a:cubicBezTo>
                  <a:cubicBezTo>
                    <a:pt x="40" y="8"/>
                    <a:pt x="41" y="9"/>
                    <a:pt x="41" y="9"/>
                  </a:cubicBezTo>
                  <a:cubicBezTo>
                    <a:pt x="41" y="10"/>
                    <a:pt x="41" y="10"/>
                    <a:pt x="40" y="10"/>
                  </a:cubicBezTo>
                  <a:cubicBezTo>
                    <a:pt x="45" y="14"/>
                    <a:pt x="49" y="21"/>
                    <a:pt x="48" y="27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58"/>
                    <a:pt x="48" y="67"/>
                    <a:pt x="48" y="7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7" y="87"/>
                    <a:pt x="47" y="88"/>
                    <a:pt x="47" y="89"/>
                  </a:cubicBezTo>
                  <a:cubicBezTo>
                    <a:pt x="46" y="93"/>
                    <a:pt x="45" y="96"/>
                    <a:pt x="42" y="98"/>
                  </a:cubicBezTo>
                  <a:cubicBezTo>
                    <a:pt x="45" y="96"/>
                    <a:pt x="46" y="93"/>
                    <a:pt x="47" y="89"/>
                  </a:cubicBezTo>
                  <a:cubicBezTo>
                    <a:pt x="47" y="88"/>
                    <a:pt x="47" y="87"/>
                    <a:pt x="47" y="8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0"/>
                    <a:pt x="45" y="14"/>
                    <a:pt x="39" y="11"/>
                  </a:cubicBezTo>
                  <a:cubicBezTo>
                    <a:pt x="38" y="11"/>
                    <a:pt x="38" y="12"/>
                    <a:pt x="40" y="14"/>
                  </a:cubicBezTo>
                  <a:cubicBezTo>
                    <a:pt x="41" y="15"/>
                    <a:pt x="44" y="18"/>
                    <a:pt x="45" y="22"/>
                  </a:cubicBezTo>
                  <a:cubicBezTo>
                    <a:pt x="46" y="23"/>
                    <a:pt x="46" y="24"/>
                    <a:pt x="46" y="25"/>
                  </a:cubicBezTo>
                  <a:cubicBezTo>
                    <a:pt x="46" y="26"/>
                    <a:pt x="46" y="26"/>
                    <a:pt x="46" y="27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32"/>
                    <a:pt x="46" y="35"/>
                    <a:pt x="46" y="37"/>
                  </a:cubicBezTo>
                  <a:cubicBezTo>
                    <a:pt x="45" y="49"/>
                    <a:pt x="45" y="62"/>
                    <a:pt x="45" y="7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5" y="86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45" y="88"/>
                    <a:pt x="45" y="89"/>
                    <a:pt x="45" y="89"/>
                  </a:cubicBezTo>
                  <a:cubicBezTo>
                    <a:pt x="44" y="90"/>
                    <a:pt x="44" y="91"/>
                    <a:pt x="44" y="92"/>
                  </a:cubicBezTo>
                  <a:cubicBezTo>
                    <a:pt x="43" y="94"/>
                    <a:pt x="42" y="96"/>
                    <a:pt x="40" y="97"/>
                  </a:cubicBezTo>
                  <a:cubicBezTo>
                    <a:pt x="40" y="97"/>
                    <a:pt x="40" y="97"/>
                    <a:pt x="40" y="97"/>
                  </a:cubicBezTo>
                  <a:cubicBezTo>
                    <a:pt x="40" y="98"/>
                    <a:pt x="39" y="98"/>
                    <a:pt x="39" y="98"/>
                  </a:cubicBezTo>
                  <a:cubicBezTo>
                    <a:pt x="39" y="98"/>
                    <a:pt x="39" y="98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6" y="100"/>
                    <a:pt x="35" y="100"/>
                    <a:pt x="34" y="101"/>
                  </a:cubicBezTo>
                  <a:cubicBezTo>
                    <a:pt x="33" y="101"/>
                    <a:pt x="31" y="101"/>
                    <a:pt x="30" y="101"/>
                  </a:cubicBezTo>
                  <a:cubicBezTo>
                    <a:pt x="28" y="101"/>
                    <a:pt x="27" y="101"/>
                    <a:pt x="25" y="101"/>
                  </a:cubicBezTo>
                  <a:cubicBezTo>
                    <a:pt x="22" y="100"/>
                    <a:pt x="20" y="98"/>
                    <a:pt x="18" y="96"/>
                  </a:cubicBezTo>
                  <a:cubicBezTo>
                    <a:pt x="16" y="93"/>
                    <a:pt x="14" y="90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62"/>
                    <a:pt x="14" y="49"/>
                    <a:pt x="14" y="3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3"/>
                    <a:pt x="14" y="22"/>
                    <a:pt x="15" y="21"/>
                  </a:cubicBezTo>
                  <a:cubicBezTo>
                    <a:pt x="16" y="18"/>
                    <a:pt x="19" y="15"/>
                    <a:pt x="22" y="13"/>
                  </a:cubicBezTo>
                  <a:cubicBezTo>
                    <a:pt x="25" y="11"/>
                    <a:pt x="27" y="10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9"/>
                    <a:pt x="30" y="9"/>
                    <a:pt x="30" y="9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8" y="7"/>
                    <a:pt x="27" y="6"/>
                    <a:pt x="24" y="6"/>
                  </a:cubicBezTo>
                  <a:cubicBezTo>
                    <a:pt x="21" y="6"/>
                    <a:pt x="17" y="7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6" y="6"/>
                    <a:pt x="19" y="5"/>
                    <a:pt x="21" y="4"/>
                  </a:cubicBezTo>
                  <a:cubicBezTo>
                    <a:pt x="22" y="3"/>
                    <a:pt x="23" y="3"/>
                    <a:pt x="23" y="2"/>
                  </a:cubicBezTo>
                  <a:cubicBezTo>
                    <a:pt x="23" y="1"/>
                    <a:pt x="21" y="1"/>
                    <a:pt x="22" y="0"/>
                  </a:cubicBezTo>
                  <a:cubicBezTo>
                    <a:pt x="17" y="1"/>
                    <a:pt x="12" y="4"/>
                    <a:pt x="8" y="8"/>
                  </a:cubicBezTo>
                  <a:cubicBezTo>
                    <a:pt x="4" y="12"/>
                    <a:pt x="1" y="18"/>
                    <a:pt x="0" y="24"/>
                  </a:cubicBezTo>
                  <a:cubicBezTo>
                    <a:pt x="0" y="25"/>
                    <a:pt x="0" y="26"/>
                    <a:pt x="0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6292851" y="2822576"/>
              <a:ext cx="49213" cy="33338"/>
            </a:xfrm>
            <a:custGeom>
              <a:avLst/>
              <a:gdLst>
                <a:gd name="T0" fmla="*/ 13 w 13"/>
                <a:gd name="T1" fmla="*/ 0 h 9"/>
                <a:gd name="T2" fmla="*/ 9 w 13"/>
                <a:gd name="T3" fmla="*/ 3 h 9"/>
                <a:gd name="T4" fmla="*/ 0 w 13"/>
                <a:gd name="T5" fmla="*/ 9 h 9"/>
                <a:gd name="T6" fmla="*/ 0 w 13"/>
                <a:gd name="T7" fmla="*/ 9 h 9"/>
                <a:gd name="T8" fmla="*/ 9 w 13"/>
                <a:gd name="T9" fmla="*/ 3 h 9"/>
                <a:gd name="T10" fmla="*/ 13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3" y="0"/>
                  </a:moveTo>
                  <a:cubicBezTo>
                    <a:pt x="12" y="1"/>
                    <a:pt x="10" y="2"/>
                    <a:pt x="9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1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6289676" y="2833688"/>
              <a:ext cx="3175" cy="22225"/>
            </a:xfrm>
            <a:custGeom>
              <a:avLst/>
              <a:gdLst>
                <a:gd name="T0" fmla="*/ 2 w 2"/>
                <a:gd name="T1" fmla="*/ 14 h 14"/>
                <a:gd name="T2" fmla="*/ 2 w 2"/>
                <a:gd name="T3" fmla="*/ 14 h 14"/>
                <a:gd name="T4" fmla="*/ 0 w 2"/>
                <a:gd name="T5" fmla="*/ 0 h 14"/>
                <a:gd name="T6" fmla="*/ 2 w 2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4">
                  <a:moveTo>
                    <a:pt x="2" y="14"/>
                  </a:moveTo>
                  <a:lnTo>
                    <a:pt x="2" y="14"/>
                  </a:lnTo>
                  <a:lnTo>
                    <a:pt x="0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6286501" y="2674938"/>
              <a:ext cx="120650" cy="177800"/>
            </a:xfrm>
            <a:custGeom>
              <a:avLst/>
              <a:gdLst>
                <a:gd name="T0" fmla="*/ 1 w 32"/>
                <a:gd name="T1" fmla="*/ 18 h 47"/>
                <a:gd name="T2" fmla="*/ 3 w 32"/>
                <a:gd name="T3" fmla="*/ 14 h 47"/>
                <a:gd name="T4" fmla="*/ 3 w 32"/>
                <a:gd name="T5" fmla="*/ 13 h 47"/>
                <a:gd name="T6" fmla="*/ 5 w 32"/>
                <a:gd name="T7" fmla="*/ 12 h 47"/>
                <a:gd name="T8" fmla="*/ 2 w 32"/>
                <a:gd name="T9" fmla="*/ 19 h 47"/>
                <a:gd name="T10" fmla="*/ 1 w 32"/>
                <a:gd name="T11" fmla="*/ 38 h 47"/>
                <a:gd name="T12" fmla="*/ 11 w 32"/>
                <a:gd name="T13" fmla="*/ 41 h 47"/>
                <a:gd name="T14" fmla="*/ 15 w 32"/>
                <a:gd name="T15" fmla="*/ 39 h 47"/>
                <a:gd name="T16" fmla="*/ 25 w 32"/>
                <a:gd name="T17" fmla="*/ 27 h 47"/>
                <a:gd name="T18" fmla="*/ 4 w 32"/>
                <a:gd name="T19" fmla="*/ 44 h 47"/>
                <a:gd name="T20" fmla="*/ 10 w 32"/>
                <a:gd name="T21" fmla="*/ 40 h 47"/>
                <a:gd name="T22" fmla="*/ 18 w 32"/>
                <a:gd name="T23" fmla="*/ 34 h 47"/>
                <a:gd name="T24" fmla="*/ 25 w 32"/>
                <a:gd name="T25" fmla="*/ 26 h 47"/>
                <a:gd name="T26" fmla="*/ 20 w 32"/>
                <a:gd name="T27" fmla="*/ 22 h 47"/>
                <a:gd name="T28" fmla="*/ 17 w 32"/>
                <a:gd name="T29" fmla="*/ 23 h 47"/>
                <a:gd name="T30" fmla="*/ 14 w 32"/>
                <a:gd name="T31" fmla="*/ 26 h 47"/>
                <a:gd name="T32" fmla="*/ 15 w 32"/>
                <a:gd name="T33" fmla="*/ 22 h 47"/>
                <a:gd name="T34" fmla="*/ 16 w 32"/>
                <a:gd name="T35" fmla="*/ 20 h 47"/>
                <a:gd name="T36" fmla="*/ 16 w 32"/>
                <a:gd name="T37" fmla="*/ 19 h 47"/>
                <a:gd name="T38" fmla="*/ 17 w 32"/>
                <a:gd name="T39" fmla="*/ 19 h 47"/>
                <a:gd name="T40" fmla="*/ 21 w 32"/>
                <a:gd name="T41" fmla="*/ 20 h 47"/>
                <a:gd name="T42" fmla="*/ 24 w 32"/>
                <a:gd name="T43" fmla="*/ 17 h 47"/>
                <a:gd name="T44" fmla="*/ 27 w 32"/>
                <a:gd name="T45" fmla="*/ 22 h 47"/>
                <a:gd name="T46" fmla="*/ 28 w 32"/>
                <a:gd name="T47" fmla="*/ 8 h 47"/>
                <a:gd name="T48" fmla="*/ 27 w 32"/>
                <a:gd name="T49" fmla="*/ 5 h 47"/>
                <a:gd name="T50" fmla="*/ 26 w 32"/>
                <a:gd name="T51" fmla="*/ 5 h 47"/>
                <a:gd name="T52" fmla="*/ 20 w 32"/>
                <a:gd name="T53" fmla="*/ 1 h 47"/>
                <a:gd name="T54" fmla="*/ 20 w 32"/>
                <a:gd name="T55" fmla="*/ 1 h 47"/>
                <a:gd name="T56" fmla="*/ 15 w 32"/>
                <a:gd name="T57" fmla="*/ 2 h 47"/>
                <a:gd name="T58" fmla="*/ 5 w 32"/>
                <a:gd name="T59" fmla="*/ 10 h 47"/>
                <a:gd name="T60" fmla="*/ 3 w 32"/>
                <a:gd name="T61" fmla="*/ 14 h 47"/>
                <a:gd name="T62" fmla="*/ 2 w 32"/>
                <a:gd name="T63" fmla="*/ 16 h 47"/>
                <a:gd name="T64" fmla="*/ 0 w 32"/>
                <a:gd name="T65" fmla="*/ 38 h 47"/>
                <a:gd name="T66" fmla="*/ 1 w 32"/>
                <a:gd name="T67" fmla="*/ 38 h 47"/>
                <a:gd name="T68" fmla="*/ 11 w 32"/>
                <a:gd name="T69" fmla="*/ 29 h 47"/>
                <a:gd name="T70" fmla="*/ 11 w 32"/>
                <a:gd name="T71" fmla="*/ 29 h 47"/>
                <a:gd name="T72" fmla="*/ 11 w 32"/>
                <a:gd name="T73" fmla="*/ 29 h 47"/>
                <a:gd name="T74" fmla="*/ 3 w 32"/>
                <a:gd name="T75" fmla="*/ 24 h 47"/>
                <a:gd name="T76" fmla="*/ 4 w 32"/>
                <a:gd name="T77" fmla="*/ 42 h 47"/>
                <a:gd name="T78" fmla="*/ 6 w 32"/>
                <a:gd name="T79" fmla="*/ 32 h 47"/>
                <a:gd name="T80" fmla="*/ 5 w 32"/>
                <a:gd name="T81" fmla="*/ 33 h 47"/>
                <a:gd name="T82" fmla="*/ 6 w 32"/>
                <a:gd name="T83" fmla="*/ 32 h 47"/>
                <a:gd name="T84" fmla="*/ 11 w 32"/>
                <a:gd name="T85" fmla="*/ 34 h 47"/>
                <a:gd name="T86" fmla="*/ 11 w 32"/>
                <a:gd name="T87" fmla="*/ 36 h 47"/>
                <a:gd name="T88" fmla="*/ 21 w 32"/>
                <a:gd name="T89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" h="47">
                  <a:moveTo>
                    <a:pt x="0" y="25"/>
                  </a:moveTo>
                  <a:cubicBezTo>
                    <a:pt x="0" y="23"/>
                    <a:pt x="1" y="21"/>
                    <a:pt x="1" y="18"/>
                  </a:cubicBezTo>
                  <a:cubicBezTo>
                    <a:pt x="2" y="17"/>
                    <a:pt x="2" y="16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2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4" y="13"/>
                    <a:pt x="4" y="14"/>
                    <a:pt x="3" y="15"/>
                  </a:cubicBezTo>
                  <a:cubicBezTo>
                    <a:pt x="3" y="16"/>
                    <a:pt x="3" y="18"/>
                    <a:pt x="2" y="19"/>
                  </a:cubicBezTo>
                  <a:cubicBezTo>
                    <a:pt x="2" y="21"/>
                    <a:pt x="1" y="23"/>
                    <a:pt x="1" y="25"/>
                  </a:cubicBezTo>
                  <a:cubicBezTo>
                    <a:pt x="1" y="29"/>
                    <a:pt x="1" y="34"/>
                    <a:pt x="1" y="38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0"/>
                    <a:pt x="13" y="39"/>
                    <a:pt x="15" y="3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8" y="37"/>
                    <a:pt x="21" y="34"/>
                    <a:pt x="24" y="32"/>
                  </a:cubicBezTo>
                  <a:cubicBezTo>
                    <a:pt x="25" y="30"/>
                    <a:pt x="25" y="29"/>
                    <a:pt x="25" y="27"/>
                  </a:cubicBezTo>
                  <a:cubicBezTo>
                    <a:pt x="20" y="32"/>
                    <a:pt x="15" y="36"/>
                    <a:pt x="10" y="40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3" y="38"/>
                    <a:pt x="16" y="36"/>
                    <a:pt x="18" y="34"/>
                  </a:cubicBezTo>
                  <a:cubicBezTo>
                    <a:pt x="20" y="31"/>
                    <a:pt x="22" y="29"/>
                    <a:pt x="24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5"/>
                    <a:pt x="25" y="25"/>
                    <a:pt x="25" y="24"/>
                  </a:cubicBezTo>
                  <a:cubicBezTo>
                    <a:pt x="24" y="22"/>
                    <a:pt x="22" y="21"/>
                    <a:pt x="20" y="22"/>
                  </a:cubicBezTo>
                  <a:cubicBezTo>
                    <a:pt x="19" y="23"/>
                    <a:pt x="19" y="24"/>
                    <a:pt x="19" y="24"/>
                  </a:cubicBezTo>
                  <a:cubicBezTo>
                    <a:pt x="18" y="24"/>
                    <a:pt x="18" y="23"/>
                    <a:pt x="17" y="23"/>
                  </a:cubicBezTo>
                  <a:cubicBezTo>
                    <a:pt x="16" y="24"/>
                    <a:pt x="15" y="26"/>
                    <a:pt x="14" y="27"/>
                  </a:cubicBezTo>
                  <a:cubicBezTo>
                    <a:pt x="14" y="27"/>
                    <a:pt x="14" y="26"/>
                    <a:pt x="14" y="26"/>
                  </a:cubicBezTo>
                  <a:cubicBezTo>
                    <a:pt x="15" y="25"/>
                    <a:pt x="16" y="24"/>
                    <a:pt x="17" y="22"/>
                  </a:cubicBez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20" y="20"/>
                    <a:pt x="21" y="20"/>
                  </a:cubicBezTo>
                  <a:cubicBezTo>
                    <a:pt x="21" y="19"/>
                    <a:pt x="22" y="18"/>
                    <a:pt x="23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20"/>
                    <a:pt x="24" y="20"/>
                    <a:pt x="25" y="21"/>
                  </a:cubicBezTo>
                  <a:cubicBezTo>
                    <a:pt x="25" y="21"/>
                    <a:pt x="27" y="21"/>
                    <a:pt x="27" y="22"/>
                  </a:cubicBezTo>
                  <a:cubicBezTo>
                    <a:pt x="28" y="18"/>
                    <a:pt x="28" y="15"/>
                    <a:pt x="29" y="11"/>
                  </a:cubicBezTo>
                  <a:cubicBezTo>
                    <a:pt x="29" y="11"/>
                    <a:pt x="28" y="9"/>
                    <a:pt x="28" y="8"/>
                  </a:cubicBezTo>
                  <a:cubicBezTo>
                    <a:pt x="28" y="8"/>
                    <a:pt x="28" y="7"/>
                    <a:pt x="27" y="6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2" y="8"/>
                    <a:pt x="19" y="0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1" y="4"/>
                    <a:pt x="10" y="5"/>
                  </a:cubicBezTo>
                  <a:cubicBezTo>
                    <a:pt x="8" y="7"/>
                    <a:pt x="7" y="8"/>
                    <a:pt x="5" y="10"/>
                  </a:cubicBezTo>
                  <a:cubicBezTo>
                    <a:pt x="4" y="11"/>
                    <a:pt x="4" y="12"/>
                    <a:pt x="3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0" y="20"/>
                    <a:pt x="0" y="23"/>
                    <a:pt x="0" y="27"/>
                  </a:cubicBezTo>
                  <a:cubicBezTo>
                    <a:pt x="0" y="31"/>
                    <a:pt x="0" y="34"/>
                    <a:pt x="0" y="38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4"/>
                    <a:pt x="0" y="29"/>
                    <a:pt x="0" y="25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3" y="37"/>
                  </a:moveTo>
                  <a:cubicBezTo>
                    <a:pt x="2" y="33"/>
                    <a:pt x="2" y="28"/>
                    <a:pt x="3" y="24"/>
                  </a:cubicBezTo>
                  <a:cubicBezTo>
                    <a:pt x="2" y="28"/>
                    <a:pt x="3" y="33"/>
                    <a:pt x="3" y="37"/>
                  </a:cubicBezTo>
                  <a:cubicBezTo>
                    <a:pt x="4" y="42"/>
                    <a:pt x="4" y="42"/>
                    <a:pt x="4" y="42"/>
                  </a:cubicBezTo>
                  <a:lnTo>
                    <a:pt x="3" y="37"/>
                  </a:lnTo>
                  <a:close/>
                  <a:moveTo>
                    <a:pt x="6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6" y="33"/>
                    <a:pt x="5" y="33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6" y="33"/>
                    <a:pt x="6" y="32"/>
                  </a:cubicBezTo>
                  <a:close/>
                  <a:moveTo>
                    <a:pt x="11" y="36"/>
                  </a:move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1" y="35"/>
                    <a:pt x="11" y="36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8" name="Freeform 38"/>
            <p:cNvSpPr/>
            <p:nvPr/>
          </p:nvSpPr>
          <p:spPr bwMode="auto">
            <a:xfrm>
              <a:off x="5940426" y="2652713"/>
              <a:ext cx="112713" cy="173038"/>
            </a:xfrm>
            <a:custGeom>
              <a:avLst/>
              <a:gdLst>
                <a:gd name="T0" fmla="*/ 15 w 30"/>
                <a:gd name="T1" fmla="*/ 42 h 46"/>
                <a:gd name="T2" fmla="*/ 16 w 30"/>
                <a:gd name="T3" fmla="*/ 41 h 46"/>
                <a:gd name="T4" fmla="*/ 17 w 30"/>
                <a:gd name="T5" fmla="*/ 36 h 46"/>
                <a:gd name="T6" fmla="*/ 14 w 30"/>
                <a:gd name="T7" fmla="*/ 36 h 46"/>
                <a:gd name="T8" fmla="*/ 10 w 30"/>
                <a:gd name="T9" fmla="*/ 40 h 46"/>
                <a:gd name="T10" fmla="*/ 7 w 30"/>
                <a:gd name="T11" fmla="*/ 43 h 46"/>
                <a:gd name="T12" fmla="*/ 6 w 30"/>
                <a:gd name="T13" fmla="*/ 41 h 46"/>
                <a:gd name="T14" fmla="*/ 5 w 30"/>
                <a:gd name="T15" fmla="*/ 36 h 46"/>
                <a:gd name="T16" fmla="*/ 4 w 30"/>
                <a:gd name="T17" fmla="*/ 37 h 46"/>
                <a:gd name="T18" fmla="*/ 3 w 30"/>
                <a:gd name="T19" fmla="*/ 31 h 46"/>
                <a:gd name="T20" fmla="*/ 4 w 30"/>
                <a:gd name="T21" fmla="*/ 36 h 46"/>
                <a:gd name="T22" fmla="*/ 4 w 30"/>
                <a:gd name="T23" fmla="*/ 36 h 46"/>
                <a:gd name="T24" fmla="*/ 5 w 30"/>
                <a:gd name="T25" fmla="*/ 36 h 46"/>
                <a:gd name="T26" fmla="*/ 5 w 30"/>
                <a:gd name="T27" fmla="*/ 37 h 46"/>
                <a:gd name="T28" fmla="*/ 7 w 30"/>
                <a:gd name="T29" fmla="*/ 43 h 46"/>
                <a:gd name="T30" fmla="*/ 12 w 30"/>
                <a:gd name="T31" fmla="*/ 38 h 46"/>
                <a:gd name="T32" fmla="*/ 14 w 30"/>
                <a:gd name="T33" fmla="*/ 36 h 46"/>
                <a:gd name="T34" fmla="*/ 15 w 30"/>
                <a:gd name="T35" fmla="*/ 38 h 46"/>
                <a:gd name="T36" fmla="*/ 15 w 30"/>
                <a:gd name="T37" fmla="*/ 38 h 46"/>
                <a:gd name="T38" fmla="*/ 25 w 30"/>
                <a:gd name="T39" fmla="*/ 26 h 46"/>
                <a:gd name="T40" fmla="*/ 24 w 30"/>
                <a:gd name="T41" fmla="*/ 20 h 46"/>
                <a:gd name="T42" fmla="*/ 19 w 30"/>
                <a:gd name="T43" fmla="*/ 20 h 46"/>
                <a:gd name="T44" fmla="*/ 12 w 30"/>
                <a:gd name="T45" fmla="*/ 27 h 46"/>
                <a:gd name="T46" fmla="*/ 12 w 30"/>
                <a:gd name="T47" fmla="*/ 27 h 46"/>
                <a:gd name="T48" fmla="*/ 12 w 30"/>
                <a:gd name="T49" fmla="*/ 27 h 46"/>
                <a:gd name="T50" fmla="*/ 13 w 30"/>
                <a:gd name="T51" fmla="*/ 26 h 46"/>
                <a:gd name="T52" fmla="*/ 17 w 30"/>
                <a:gd name="T53" fmla="*/ 18 h 46"/>
                <a:gd name="T54" fmla="*/ 15 w 30"/>
                <a:gd name="T55" fmla="*/ 20 h 46"/>
                <a:gd name="T56" fmla="*/ 14 w 30"/>
                <a:gd name="T57" fmla="*/ 19 h 46"/>
                <a:gd name="T58" fmla="*/ 15 w 30"/>
                <a:gd name="T59" fmla="*/ 16 h 46"/>
                <a:gd name="T60" fmla="*/ 16 w 30"/>
                <a:gd name="T61" fmla="*/ 15 h 46"/>
                <a:gd name="T62" fmla="*/ 18 w 30"/>
                <a:gd name="T63" fmla="*/ 16 h 46"/>
                <a:gd name="T64" fmla="*/ 20 w 30"/>
                <a:gd name="T65" fmla="*/ 17 h 46"/>
                <a:gd name="T66" fmla="*/ 25 w 30"/>
                <a:gd name="T67" fmla="*/ 13 h 46"/>
                <a:gd name="T68" fmla="*/ 29 w 30"/>
                <a:gd name="T69" fmla="*/ 18 h 46"/>
                <a:gd name="T70" fmla="*/ 28 w 30"/>
                <a:gd name="T71" fmla="*/ 2 h 46"/>
                <a:gd name="T72" fmla="*/ 18 w 30"/>
                <a:gd name="T73" fmla="*/ 0 h 46"/>
                <a:gd name="T74" fmla="*/ 0 w 30"/>
                <a:gd name="T75" fmla="*/ 28 h 46"/>
                <a:gd name="T76" fmla="*/ 2 w 30"/>
                <a:gd name="T77" fmla="*/ 40 h 46"/>
                <a:gd name="T78" fmla="*/ 2 w 30"/>
                <a:gd name="T79" fmla="*/ 40 h 46"/>
                <a:gd name="T80" fmla="*/ 3 w 30"/>
                <a:gd name="T81" fmla="*/ 39 h 46"/>
                <a:gd name="T82" fmla="*/ 6 w 30"/>
                <a:gd name="T83" fmla="*/ 44 h 46"/>
                <a:gd name="T84" fmla="*/ 11 w 30"/>
                <a:gd name="T85" fmla="*/ 41 h 46"/>
                <a:gd name="T86" fmla="*/ 6 w 30"/>
                <a:gd name="T87" fmla="*/ 45 h 46"/>
                <a:gd name="T88" fmla="*/ 4 w 30"/>
                <a:gd name="T89" fmla="*/ 40 h 46"/>
                <a:gd name="T90" fmla="*/ 4 w 30"/>
                <a:gd name="T91" fmla="*/ 38 h 46"/>
                <a:gd name="T92" fmla="*/ 2 w 30"/>
                <a:gd name="T93" fmla="*/ 40 h 46"/>
                <a:gd name="T94" fmla="*/ 2 w 30"/>
                <a:gd name="T95" fmla="*/ 38 h 46"/>
                <a:gd name="T96" fmla="*/ 3 w 30"/>
                <a:gd name="T97" fmla="*/ 17 h 46"/>
                <a:gd name="T98" fmla="*/ 4 w 30"/>
                <a:gd name="T99" fmla="*/ 38 h 46"/>
                <a:gd name="T100" fmla="*/ 4 w 30"/>
                <a:gd name="T101" fmla="*/ 38 h 46"/>
                <a:gd name="T102" fmla="*/ 6 w 30"/>
                <a:gd name="T103" fmla="*/ 44 h 46"/>
                <a:gd name="T104" fmla="*/ 7 w 30"/>
                <a:gd name="T105" fmla="*/ 44 h 46"/>
                <a:gd name="T106" fmla="*/ 11 w 30"/>
                <a:gd name="T107" fmla="*/ 41 h 46"/>
                <a:gd name="T108" fmla="*/ 14 w 30"/>
                <a:gd name="T109" fmla="*/ 38 h 46"/>
                <a:gd name="T110" fmla="*/ 15 w 30"/>
                <a:gd name="T111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46"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8" y="39"/>
                    <a:pt x="20" y="36"/>
                    <a:pt x="22" y="34"/>
                  </a:cubicBezTo>
                  <a:cubicBezTo>
                    <a:pt x="24" y="32"/>
                    <a:pt x="25" y="29"/>
                    <a:pt x="25" y="27"/>
                  </a:cubicBezTo>
                  <a:cubicBezTo>
                    <a:pt x="22" y="30"/>
                    <a:pt x="20" y="33"/>
                    <a:pt x="17" y="36"/>
                  </a:cubicBezTo>
                  <a:cubicBezTo>
                    <a:pt x="16" y="37"/>
                    <a:pt x="16" y="38"/>
                    <a:pt x="15" y="38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1" y="39"/>
                    <a:pt x="10" y="40"/>
                  </a:cubicBezTo>
                  <a:cubicBezTo>
                    <a:pt x="9" y="41"/>
                    <a:pt x="8" y="42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0"/>
                    <a:pt x="6" y="40"/>
                    <a:pt x="5" y="39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3" y="36"/>
                    <a:pt x="3" y="36"/>
                  </a:cubicBezTo>
                  <a:cubicBezTo>
                    <a:pt x="3" y="34"/>
                    <a:pt x="3" y="32"/>
                    <a:pt x="3" y="31"/>
                  </a:cubicBezTo>
                  <a:cubicBezTo>
                    <a:pt x="3" y="32"/>
                    <a:pt x="3" y="33"/>
                    <a:pt x="3" y="35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7"/>
                    <a:pt x="4" y="37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39"/>
                    <a:pt x="6" y="40"/>
                    <a:pt x="7" y="41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2"/>
                    <a:pt x="8" y="42"/>
                  </a:cubicBezTo>
                  <a:cubicBezTo>
                    <a:pt x="8" y="42"/>
                    <a:pt x="8" y="42"/>
                    <a:pt x="9" y="4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9" y="33"/>
                    <a:pt x="22" y="30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6" y="21"/>
                    <a:pt x="25" y="20"/>
                    <a:pt x="24" y="20"/>
                  </a:cubicBezTo>
                  <a:cubicBezTo>
                    <a:pt x="23" y="19"/>
                    <a:pt x="22" y="19"/>
                    <a:pt x="21" y="20"/>
                  </a:cubicBezTo>
                  <a:cubicBezTo>
                    <a:pt x="21" y="20"/>
                    <a:pt x="20" y="22"/>
                    <a:pt x="20" y="22"/>
                  </a:cubicBezTo>
                  <a:cubicBezTo>
                    <a:pt x="20" y="21"/>
                    <a:pt x="19" y="20"/>
                    <a:pt x="19" y="20"/>
                  </a:cubicBezTo>
                  <a:cubicBezTo>
                    <a:pt x="17" y="22"/>
                    <a:pt x="16" y="24"/>
                    <a:pt x="14" y="25"/>
                  </a:cubicBezTo>
                  <a:cubicBezTo>
                    <a:pt x="14" y="25"/>
                    <a:pt x="13" y="26"/>
                    <a:pt x="13" y="26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5"/>
                    <a:pt x="12" y="23"/>
                    <a:pt x="12" y="21"/>
                  </a:cubicBezTo>
                  <a:cubicBezTo>
                    <a:pt x="12" y="23"/>
                    <a:pt x="12" y="24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4" y="25"/>
                    <a:pt x="14" y="25"/>
                  </a:cubicBezTo>
                  <a:cubicBezTo>
                    <a:pt x="16" y="23"/>
                    <a:pt x="17" y="21"/>
                    <a:pt x="19" y="19"/>
                  </a:cubicBezTo>
                  <a:cubicBezTo>
                    <a:pt x="18" y="19"/>
                    <a:pt x="18" y="18"/>
                    <a:pt x="17" y="18"/>
                  </a:cubicBezTo>
                  <a:cubicBezTo>
                    <a:pt x="17" y="18"/>
                    <a:pt x="17" y="18"/>
                    <a:pt x="16" y="19"/>
                  </a:cubicBezTo>
                  <a:cubicBezTo>
                    <a:pt x="16" y="19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7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9" y="17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6" y="18"/>
                    <a:pt x="26" y="18"/>
                  </a:cubicBezTo>
                  <a:cubicBezTo>
                    <a:pt x="27" y="18"/>
                    <a:pt x="28" y="18"/>
                    <a:pt x="29" y="18"/>
                  </a:cubicBezTo>
                  <a:cubicBezTo>
                    <a:pt x="29" y="16"/>
                    <a:pt x="30" y="14"/>
                    <a:pt x="30" y="11"/>
                  </a:cubicBezTo>
                  <a:cubicBezTo>
                    <a:pt x="30" y="9"/>
                    <a:pt x="30" y="6"/>
                    <a:pt x="29" y="4"/>
                  </a:cubicBezTo>
                  <a:cubicBezTo>
                    <a:pt x="29" y="4"/>
                    <a:pt x="29" y="3"/>
                    <a:pt x="28" y="2"/>
                  </a:cubicBezTo>
                  <a:cubicBezTo>
                    <a:pt x="28" y="2"/>
                    <a:pt x="27" y="1"/>
                    <a:pt x="27" y="1"/>
                  </a:cubicBezTo>
                  <a:cubicBezTo>
                    <a:pt x="26" y="0"/>
                    <a:pt x="24" y="0"/>
                    <a:pt x="23" y="0"/>
                  </a:cubicBezTo>
                  <a:cubicBezTo>
                    <a:pt x="21" y="0"/>
                    <a:pt x="20" y="0"/>
                    <a:pt x="18" y="0"/>
                  </a:cubicBezTo>
                  <a:cubicBezTo>
                    <a:pt x="15" y="1"/>
                    <a:pt x="11" y="3"/>
                    <a:pt x="8" y="7"/>
                  </a:cubicBezTo>
                  <a:cubicBezTo>
                    <a:pt x="4" y="10"/>
                    <a:pt x="2" y="15"/>
                    <a:pt x="1" y="18"/>
                  </a:cubicBezTo>
                  <a:cubicBezTo>
                    <a:pt x="0" y="22"/>
                    <a:pt x="0" y="25"/>
                    <a:pt x="0" y="28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1"/>
                    <a:pt x="5" y="42"/>
                    <a:pt x="5" y="43"/>
                  </a:cubicBezTo>
                  <a:cubicBezTo>
                    <a:pt x="5" y="43"/>
                    <a:pt x="5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6"/>
                    <a:pt x="7" y="45"/>
                  </a:cubicBezTo>
                  <a:cubicBezTo>
                    <a:pt x="8" y="44"/>
                    <a:pt x="9" y="42"/>
                    <a:pt x="11" y="41"/>
                  </a:cubicBezTo>
                  <a:cubicBezTo>
                    <a:pt x="10" y="42"/>
                    <a:pt x="9" y="43"/>
                    <a:pt x="8" y="44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3"/>
                    <a:pt x="5" y="41"/>
                    <a:pt x="4" y="40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1" y="35"/>
                    <a:pt x="0" y="33"/>
                    <a:pt x="0" y="29"/>
                  </a:cubicBezTo>
                  <a:cubicBezTo>
                    <a:pt x="0" y="26"/>
                    <a:pt x="0" y="22"/>
                    <a:pt x="2" y="17"/>
                  </a:cubicBezTo>
                  <a:cubicBezTo>
                    <a:pt x="2" y="17"/>
                    <a:pt x="2" y="18"/>
                    <a:pt x="3" y="17"/>
                  </a:cubicBezTo>
                  <a:cubicBezTo>
                    <a:pt x="2" y="22"/>
                    <a:pt x="1" y="25"/>
                    <a:pt x="1" y="28"/>
                  </a:cubicBezTo>
                  <a:cubicBezTo>
                    <a:pt x="1" y="32"/>
                    <a:pt x="2" y="35"/>
                    <a:pt x="2" y="37"/>
                  </a:cubicBezTo>
                  <a:cubicBezTo>
                    <a:pt x="2" y="38"/>
                    <a:pt x="2" y="40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2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5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2"/>
                    <a:pt x="15" y="42"/>
                    <a:pt x="15" y="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5534026" y="2908301"/>
              <a:ext cx="160338" cy="146050"/>
            </a:xfrm>
            <a:custGeom>
              <a:avLst/>
              <a:gdLst>
                <a:gd name="T0" fmla="*/ 42 w 43"/>
                <a:gd name="T1" fmla="*/ 30 h 39"/>
                <a:gd name="T2" fmla="*/ 38 w 43"/>
                <a:gd name="T3" fmla="*/ 23 h 39"/>
                <a:gd name="T4" fmla="*/ 43 w 43"/>
                <a:gd name="T5" fmla="*/ 33 h 39"/>
                <a:gd name="T6" fmla="*/ 42 w 43"/>
                <a:gd name="T7" fmla="*/ 36 h 39"/>
                <a:gd name="T8" fmla="*/ 40 w 43"/>
                <a:gd name="T9" fmla="*/ 37 h 39"/>
                <a:gd name="T10" fmla="*/ 23 w 43"/>
                <a:gd name="T11" fmla="*/ 35 h 39"/>
                <a:gd name="T12" fmla="*/ 39 w 43"/>
                <a:gd name="T13" fmla="*/ 36 h 39"/>
                <a:gd name="T14" fmla="*/ 40 w 43"/>
                <a:gd name="T15" fmla="*/ 36 h 39"/>
                <a:gd name="T16" fmla="*/ 41 w 43"/>
                <a:gd name="T17" fmla="*/ 35 h 39"/>
                <a:gd name="T18" fmla="*/ 42 w 43"/>
                <a:gd name="T19" fmla="*/ 34 h 39"/>
                <a:gd name="T20" fmla="*/ 41 w 43"/>
                <a:gd name="T21" fmla="*/ 32 h 39"/>
                <a:gd name="T22" fmla="*/ 39 w 43"/>
                <a:gd name="T23" fmla="*/ 27 h 39"/>
                <a:gd name="T24" fmla="*/ 34 w 43"/>
                <a:gd name="T25" fmla="*/ 14 h 39"/>
                <a:gd name="T26" fmla="*/ 27 w 43"/>
                <a:gd name="T27" fmla="*/ 7 h 39"/>
                <a:gd name="T28" fmla="*/ 36 w 43"/>
                <a:gd name="T29" fmla="*/ 23 h 39"/>
                <a:gd name="T30" fmla="*/ 38 w 43"/>
                <a:gd name="T31" fmla="*/ 29 h 39"/>
                <a:gd name="T32" fmla="*/ 39 w 43"/>
                <a:gd name="T33" fmla="*/ 32 h 39"/>
                <a:gd name="T34" fmla="*/ 39 w 43"/>
                <a:gd name="T35" fmla="*/ 33 h 39"/>
                <a:gd name="T36" fmla="*/ 38 w 43"/>
                <a:gd name="T37" fmla="*/ 35 h 39"/>
                <a:gd name="T38" fmla="*/ 39 w 43"/>
                <a:gd name="T39" fmla="*/ 33 h 39"/>
                <a:gd name="T40" fmla="*/ 39 w 43"/>
                <a:gd name="T41" fmla="*/ 32 h 39"/>
                <a:gd name="T42" fmla="*/ 38 w 43"/>
                <a:gd name="T43" fmla="*/ 28 h 39"/>
                <a:gd name="T44" fmla="*/ 31 w 43"/>
                <a:gd name="T45" fmla="*/ 14 h 39"/>
                <a:gd name="T46" fmla="*/ 17 w 43"/>
                <a:gd name="T47" fmla="*/ 2 h 39"/>
                <a:gd name="T48" fmla="*/ 18 w 43"/>
                <a:gd name="T49" fmla="*/ 8 h 39"/>
                <a:gd name="T50" fmla="*/ 23 w 43"/>
                <a:gd name="T51" fmla="*/ 19 h 39"/>
                <a:gd name="T52" fmla="*/ 22 w 43"/>
                <a:gd name="T53" fmla="*/ 21 h 39"/>
                <a:gd name="T54" fmla="*/ 22 w 43"/>
                <a:gd name="T55" fmla="*/ 21 h 39"/>
                <a:gd name="T56" fmla="*/ 22 w 43"/>
                <a:gd name="T57" fmla="*/ 20 h 39"/>
                <a:gd name="T58" fmla="*/ 17 w 43"/>
                <a:gd name="T59" fmla="*/ 10 h 39"/>
                <a:gd name="T60" fmla="*/ 17 w 43"/>
                <a:gd name="T61" fmla="*/ 14 h 39"/>
                <a:gd name="T62" fmla="*/ 16 w 43"/>
                <a:gd name="T63" fmla="*/ 16 h 39"/>
                <a:gd name="T64" fmla="*/ 14 w 43"/>
                <a:gd name="T65" fmla="*/ 14 h 39"/>
                <a:gd name="T66" fmla="*/ 13 w 43"/>
                <a:gd name="T67" fmla="*/ 13 h 39"/>
                <a:gd name="T68" fmla="*/ 13 w 43"/>
                <a:gd name="T69" fmla="*/ 13 h 39"/>
                <a:gd name="T70" fmla="*/ 13 w 43"/>
                <a:gd name="T71" fmla="*/ 13 h 39"/>
                <a:gd name="T72" fmla="*/ 13 w 43"/>
                <a:gd name="T73" fmla="*/ 13 h 39"/>
                <a:gd name="T74" fmla="*/ 15 w 43"/>
                <a:gd name="T75" fmla="*/ 9 h 39"/>
                <a:gd name="T76" fmla="*/ 9 w 43"/>
                <a:gd name="T77" fmla="*/ 6 h 39"/>
                <a:gd name="T78" fmla="*/ 12 w 43"/>
                <a:gd name="T79" fmla="*/ 0 h 39"/>
                <a:gd name="T80" fmla="*/ 1 w 43"/>
                <a:gd name="T81" fmla="*/ 9 h 39"/>
                <a:gd name="T82" fmla="*/ 7 w 43"/>
                <a:gd name="T83" fmla="*/ 27 h 39"/>
                <a:gd name="T84" fmla="*/ 35 w 43"/>
                <a:gd name="T85" fmla="*/ 39 h 39"/>
                <a:gd name="T86" fmla="*/ 40 w 43"/>
                <a:gd name="T87" fmla="*/ 37 h 39"/>
                <a:gd name="T88" fmla="*/ 43 w 43"/>
                <a:gd name="T89" fmla="*/ 36 h 39"/>
                <a:gd name="T90" fmla="*/ 43 w 43"/>
                <a:gd name="T91" fmla="*/ 34 h 39"/>
                <a:gd name="T92" fmla="*/ 12 w 43"/>
                <a:gd name="T93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" h="39">
                  <a:moveTo>
                    <a:pt x="43" y="33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31"/>
                    <a:pt x="42" y="3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9" y="24"/>
                    <a:pt x="40" y="26"/>
                    <a:pt x="41" y="28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4"/>
                    <a:pt x="43" y="34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9"/>
                    <a:pt x="35" y="38"/>
                    <a:pt x="32" y="38"/>
                  </a:cubicBezTo>
                  <a:cubicBezTo>
                    <a:pt x="30" y="38"/>
                    <a:pt x="26" y="37"/>
                    <a:pt x="23" y="36"/>
                  </a:cubicBezTo>
                  <a:cubicBezTo>
                    <a:pt x="23" y="36"/>
                    <a:pt x="23" y="36"/>
                    <a:pt x="23" y="35"/>
                  </a:cubicBezTo>
                  <a:cubicBezTo>
                    <a:pt x="26" y="36"/>
                    <a:pt x="29" y="37"/>
                    <a:pt x="32" y="37"/>
                  </a:cubicBezTo>
                  <a:cubicBezTo>
                    <a:pt x="33" y="37"/>
                    <a:pt x="35" y="37"/>
                    <a:pt x="36" y="37"/>
                  </a:cubicBezTo>
                  <a:cubicBezTo>
                    <a:pt x="37" y="37"/>
                    <a:pt x="39" y="37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5"/>
                    <a:pt x="37" y="23"/>
                    <a:pt x="36" y="21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7" y="19"/>
                    <a:pt x="36" y="17"/>
                    <a:pt x="34" y="14"/>
                  </a:cubicBezTo>
                  <a:cubicBezTo>
                    <a:pt x="33" y="11"/>
                    <a:pt x="31" y="8"/>
                    <a:pt x="29" y="6"/>
                  </a:cubicBezTo>
                  <a:cubicBezTo>
                    <a:pt x="27" y="3"/>
                    <a:pt x="24" y="2"/>
                    <a:pt x="22" y="2"/>
                  </a:cubicBezTo>
                  <a:cubicBezTo>
                    <a:pt x="24" y="3"/>
                    <a:pt x="26" y="5"/>
                    <a:pt x="27" y="7"/>
                  </a:cubicBezTo>
                  <a:cubicBezTo>
                    <a:pt x="28" y="9"/>
                    <a:pt x="30" y="11"/>
                    <a:pt x="31" y="12"/>
                  </a:cubicBezTo>
                  <a:cubicBezTo>
                    <a:pt x="32" y="14"/>
                    <a:pt x="33" y="16"/>
                    <a:pt x="33" y="18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5"/>
                    <a:pt x="39" y="35"/>
                    <a:pt x="38" y="35"/>
                  </a:cubicBezTo>
                  <a:cubicBezTo>
                    <a:pt x="37" y="36"/>
                    <a:pt x="35" y="36"/>
                    <a:pt x="34" y="36"/>
                  </a:cubicBezTo>
                  <a:cubicBezTo>
                    <a:pt x="35" y="36"/>
                    <a:pt x="36" y="36"/>
                    <a:pt x="37" y="35"/>
                  </a:cubicBezTo>
                  <a:cubicBezTo>
                    <a:pt x="38" y="35"/>
                    <a:pt x="38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8" y="31"/>
                    <a:pt x="38" y="30"/>
                  </a:cubicBezTo>
                  <a:cubicBezTo>
                    <a:pt x="38" y="30"/>
                    <a:pt x="38" y="29"/>
                    <a:pt x="38" y="2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4"/>
                    <a:pt x="35" y="22"/>
                    <a:pt x="34" y="20"/>
                  </a:cubicBezTo>
                  <a:cubicBezTo>
                    <a:pt x="33" y="18"/>
                    <a:pt x="32" y="16"/>
                    <a:pt x="31" y="14"/>
                  </a:cubicBezTo>
                  <a:cubicBezTo>
                    <a:pt x="28" y="10"/>
                    <a:pt x="26" y="6"/>
                    <a:pt x="21" y="3"/>
                  </a:cubicBezTo>
                  <a:cubicBezTo>
                    <a:pt x="21" y="2"/>
                    <a:pt x="20" y="2"/>
                    <a:pt x="20" y="2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2"/>
                    <a:pt x="15" y="3"/>
                    <a:pt x="15" y="4"/>
                  </a:cubicBezTo>
                  <a:cubicBezTo>
                    <a:pt x="15" y="5"/>
                    <a:pt x="15" y="6"/>
                    <a:pt x="16" y="7"/>
                  </a:cubicBezTo>
                  <a:cubicBezTo>
                    <a:pt x="17" y="7"/>
                    <a:pt x="18" y="8"/>
                    <a:pt x="18" y="8"/>
                  </a:cubicBezTo>
                  <a:cubicBezTo>
                    <a:pt x="18" y="9"/>
                    <a:pt x="17" y="9"/>
                    <a:pt x="17" y="9"/>
                  </a:cubicBezTo>
                  <a:cubicBezTo>
                    <a:pt x="19" y="11"/>
                    <a:pt x="21" y="14"/>
                    <a:pt x="21" y="16"/>
                  </a:cubicBezTo>
                  <a:cubicBezTo>
                    <a:pt x="22" y="17"/>
                    <a:pt x="23" y="18"/>
                    <a:pt x="23" y="19"/>
                  </a:cubicBezTo>
                  <a:cubicBezTo>
                    <a:pt x="23" y="20"/>
                    <a:pt x="23" y="20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0"/>
                    <a:pt x="22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8"/>
                    <a:pt x="22" y="17"/>
                    <a:pt x="21" y="16"/>
                  </a:cubicBezTo>
                  <a:cubicBezTo>
                    <a:pt x="20" y="14"/>
                    <a:pt x="19" y="11"/>
                    <a:pt x="17" y="10"/>
                  </a:cubicBezTo>
                  <a:cubicBezTo>
                    <a:pt x="16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3" y="14"/>
                    <a:pt x="13" y="14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2"/>
                    <a:pt x="14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5" y="9"/>
                  </a:cubicBezTo>
                  <a:cubicBezTo>
                    <a:pt x="15" y="8"/>
                    <a:pt x="14" y="8"/>
                    <a:pt x="13" y="7"/>
                  </a:cubicBezTo>
                  <a:cubicBezTo>
                    <a:pt x="12" y="7"/>
                    <a:pt x="11" y="6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5"/>
                    <a:pt x="11" y="5"/>
                    <a:pt x="12" y="4"/>
                  </a:cubicBezTo>
                  <a:cubicBezTo>
                    <a:pt x="12" y="4"/>
                    <a:pt x="13" y="4"/>
                    <a:pt x="13" y="3"/>
                  </a:cubicBezTo>
                  <a:cubicBezTo>
                    <a:pt x="13" y="2"/>
                    <a:pt x="12" y="1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2"/>
                    <a:pt x="5" y="3"/>
                  </a:cubicBezTo>
                  <a:cubicBezTo>
                    <a:pt x="3" y="4"/>
                    <a:pt x="2" y="6"/>
                    <a:pt x="1" y="9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" y="20"/>
                    <a:pt x="4" y="24"/>
                    <a:pt x="7" y="27"/>
                  </a:cubicBezTo>
                  <a:cubicBezTo>
                    <a:pt x="10" y="30"/>
                    <a:pt x="13" y="32"/>
                    <a:pt x="16" y="33"/>
                  </a:cubicBezTo>
                  <a:cubicBezTo>
                    <a:pt x="21" y="37"/>
                    <a:pt x="27" y="38"/>
                    <a:pt x="32" y="39"/>
                  </a:cubicBezTo>
                  <a:cubicBezTo>
                    <a:pt x="33" y="39"/>
                    <a:pt x="34" y="39"/>
                    <a:pt x="35" y="39"/>
                  </a:cubicBezTo>
                  <a:cubicBezTo>
                    <a:pt x="36" y="39"/>
                    <a:pt x="37" y="39"/>
                    <a:pt x="38" y="39"/>
                  </a:cubicBezTo>
                  <a:cubicBezTo>
                    <a:pt x="39" y="39"/>
                    <a:pt x="40" y="38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33"/>
                  </a:ln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1"/>
                    <a:pt x="11" y="11"/>
                    <a:pt x="12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0" name="Freeform 40"/>
            <p:cNvSpPr/>
            <p:nvPr/>
          </p:nvSpPr>
          <p:spPr bwMode="auto">
            <a:xfrm>
              <a:off x="6613526" y="2957513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1" name="Freeform 41"/>
            <p:cNvSpPr/>
            <p:nvPr/>
          </p:nvSpPr>
          <p:spPr bwMode="auto">
            <a:xfrm>
              <a:off x="6613526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616701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6503988" y="2938463"/>
              <a:ext cx="150813" cy="153988"/>
            </a:xfrm>
            <a:custGeom>
              <a:avLst/>
              <a:gdLst>
                <a:gd name="T0" fmla="*/ 32 w 40"/>
                <a:gd name="T1" fmla="*/ 31 h 41"/>
                <a:gd name="T2" fmla="*/ 32 w 40"/>
                <a:gd name="T3" fmla="*/ 31 h 41"/>
                <a:gd name="T4" fmla="*/ 12 w 40"/>
                <a:gd name="T5" fmla="*/ 39 h 41"/>
                <a:gd name="T6" fmla="*/ 6 w 40"/>
                <a:gd name="T7" fmla="*/ 30 h 41"/>
                <a:gd name="T8" fmla="*/ 9 w 40"/>
                <a:gd name="T9" fmla="*/ 26 h 41"/>
                <a:gd name="T10" fmla="*/ 3 w 40"/>
                <a:gd name="T11" fmla="*/ 39 h 41"/>
                <a:gd name="T12" fmla="*/ 26 w 40"/>
                <a:gd name="T13" fmla="*/ 35 h 41"/>
                <a:gd name="T14" fmla="*/ 36 w 40"/>
                <a:gd name="T15" fmla="*/ 23 h 41"/>
                <a:gd name="T16" fmla="*/ 39 w 40"/>
                <a:gd name="T17" fmla="*/ 10 h 41"/>
                <a:gd name="T18" fmla="*/ 38 w 40"/>
                <a:gd name="T19" fmla="*/ 10 h 41"/>
                <a:gd name="T20" fmla="*/ 37 w 40"/>
                <a:gd name="T21" fmla="*/ 15 h 41"/>
                <a:gd name="T22" fmla="*/ 27 w 40"/>
                <a:gd name="T23" fmla="*/ 32 h 41"/>
                <a:gd name="T24" fmla="*/ 19 w 40"/>
                <a:gd name="T25" fmla="*/ 35 h 41"/>
                <a:gd name="T26" fmla="*/ 37 w 40"/>
                <a:gd name="T27" fmla="*/ 16 h 41"/>
                <a:gd name="T28" fmla="*/ 36 w 40"/>
                <a:gd name="T29" fmla="*/ 5 h 41"/>
                <a:gd name="T30" fmla="*/ 34 w 40"/>
                <a:gd name="T31" fmla="*/ 3 h 41"/>
                <a:gd name="T32" fmla="*/ 30 w 40"/>
                <a:gd name="T33" fmla="*/ 3 h 41"/>
                <a:gd name="T34" fmla="*/ 30 w 40"/>
                <a:gd name="T35" fmla="*/ 6 h 41"/>
                <a:gd name="T36" fmla="*/ 30 w 40"/>
                <a:gd name="T37" fmla="*/ 8 h 41"/>
                <a:gd name="T38" fmla="*/ 30 w 40"/>
                <a:gd name="T39" fmla="*/ 6 h 41"/>
                <a:gd name="T40" fmla="*/ 25 w 40"/>
                <a:gd name="T41" fmla="*/ 7 h 41"/>
                <a:gd name="T42" fmla="*/ 26 w 40"/>
                <a:gd name="T43" fmla="*/ 3 h 41"/>
                <a:gd name="T44" fmla="*/ 20 w 40"/>
                <a:gd name="T45" fmla="*/ 4 h 41"/>
                <a:gd name="T46" fmla="*/ 15 w 40"/>
                <a:gd name="T47" fmla="*/ 10 h 41"/>
                <a:gd name="T48" fmla="*/ 15 w 40"/>
                <a:gd name="T49" fmla="*/ 11 h 41"/>
                <a:gd name="T50" fmla="*/ 14 w 40"/>
                <a:gd name="T51" fmla="*/ 13 h 41"/>
                <a:gd name="T52" fmla="*/ 10 w 40"/>
                <a:gd name="T53" fmla="*/ 20 h 41"/>
                <a:gd name="T54" fmla="*/ 0 w 40"/>
                <a:gd name="T55" fmla="*/ 41 h 41"/>
                <a:gd name="T56" fmla="*/ 26 w 40"/>
                <a:gd name="T57" fmla="*/ 36 h 41"/>
                <a:gd name="T58" fmla="*/ 18 w 40"/>
                <a:gd name="T59" fmla="*/ 36 h 41"/>
                <a:gd name="T60" fmla="*/ 25 w 40"/>
                <a:gd name="T61" fmla="*/ 24 h 41"/>
                <a:gd name="T62" fmla="*/ 24 w 40"/>
                <a:gd name="T63" fmla="*/ 24 h 41"/>
                <a:gd name="T64" fmla="*/ 28 w 40"/>
                <a:gd name="T65" fmla="*/ 19 h 41"/>
                <a:gd name="T66" fmla="*/ 29 w 40"/>
                <a:gd name="T67" fmla="*/ 15 h 41"/>
                <a:gd name="T68" fmla="*/ 25 w 40"/>
                <a:gd name="T69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" h="41">
                  <a:moveTo>
                    <a:pt x="26" y="36"/>
                  </a:moveTo>
                  <a:cubicBezTo>
                    <a:pt x="28" y="35"/>
                    <a:pt x="30" y="33"/>
                    <a:pt x="32" y="31"/>
                  </a:cubicBezTo>
                  <a:cubicBezTo>
                    <a:pt x="34" y="29"/>
                    <a:pt x="36" y="27"/>
                    <a:pt x="37" y="24"/>
                  </a:cubicBezTo>
                  <a:cubicBezTo>
                    <a:pt x="36" y="27"/>
                    <a:pt x="34" y="29"/>
                    <a:pt x="32" y="31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1" y="38"/>
                    <a:pt x="17" y="39"/>
                    <a:pt x="12" y="39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9" y="26"/>
                    <a:pt x="9" y="26"/>
                  </a:cubicBezTo>
                  <a:cubicBezTo>
                    <a:pt x="8" y="27"/>
                    <a:pt x="8" y="29"/>
                    <a:pt x="7" y="31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7" y="37"/>
                    <a:pt x="21" y="37"/>
                    <a:pt x="26" y="35"/>
                  </a:cubicBezTo>
                  <a:cubicBezTo>
                    <a:pt x="28" y="34"/>
                    <a:pt x="30" y="32"/>
                    <a:pt x="32" y="30"/>
                  </a:cubicBezTo>
                  <a:cubicBezTo>
                    <a:pt x="34" y="28"/>
                    <a:pt x="36" y="26"/>
                    <a:pt x="36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40" y="19"/>
                    <a:pt x="40" y="14"/>
                    <a:pt x="39" y="10"/>
                  </a:cubicBezTo>
                  <a:cubicBezTo>
                    <a:pt x="39" y="8"/>
                    <a:pt x="38" y="6"/>
                    <a:pt x="37" y="5"/>
                  </a:cubicBezTo>
                  <a:cubicBezTo>
                    <a:pt x="37" y="7"/>
                    <a:pt x="37" y="9"/>
                    <a:pt x="38" y="10"/>
                  </a:cubicBezTo>
                  <a:cubicBezTo>
                    <a:pt x="38" y="11"/>
                    <a:pt x="37" y="12"/>
                    <a:pt x="37" y="13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7" y="18"/>
                    <a:pt x="36" y="22"/>
                    <a:pt x="34" y="25"/>
                  </a:cubicBezTo>
                  <a:cubicBezTo>
                    <a:pt x="32" y="28"/>
                    <a:pt x="30" y="31"/>
                    <a:pt x="27" y="32"/>
                  </a:cubicBezTo>
                  <a:cubicBezTo>
                    <a:pt x="24" y="34"/>
                    <a:pt x="22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4" y="34"/>
                    <a:pt x="29" y="31"/>
                    <a:pt x="32" y="27"/>
                  </a:cubicBezTo>
                  <a:cubicBezTo>
                    <a:pt x="35" y="24"/>
                    <a:pt x="36" y="20"/>
                    <a:pt x="37" y="16"/>
                  </a:cubicBezTo>
                  <a:cubicBezTo>
                    <a:pt x="37" y="14"/>
                    <a:pt x="37" y="12"/>
                    <a:pt x="37" y="11"/>
                  </a:cubicBezTo>
                  <a:cubicBezTo>
                    <a:pt x="37" y="9"/>
                    <a:pt x="37" y="7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3" y="2"/>
                    <a:pt x="32" y="2"/>
                    <a:pt x="32" y="2"/>
                  </a:cubicBezTo>
                  <a:cubicBezTo>
                    <a:pt x="31" y="2"/>
                    <a:pt x="30" y="2"/>
                    <a:pt x="30" y="3"/>
                  </a:cubicBezTo>
                  <a:cubicBezTo>
                    <a:pt x="30" y="3"/>
                    <a:pt x="30" y="4"/>
                    <a:pt x="30" y="4"/>
                  </a:cubicBezTo>
                  <a:cubicBezTo>
                    <a:pt x="30" y="5"/>
                    <a:pt x="30" y="5"/>
                    <a:pt x="30" y="6"/>
                  </a:cubicBezTo>
                  <a:cubicBezTo>
                    <a:pt x="30" y="7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0" y="7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6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4"/>
                    <a:pt x="27" y="3"/>
                    <a:pt x="26" y="3"/>
                  </a:cubicBezTo>
                  <a:cubicBezTo>
                    <a:pt x="26" y="2"/>
                    <a:pt x="24" y="1"/>
                    <a:pt x="24" y="0"/>
                  </a:cubicBezTo>
                  <a:cubicBezTo>
                    <a:pt x="23" y="2"/>
                    <a:pt x="22" y="3"/>
                    <a:pt x="20" y="4"/>
                  </a:cubicBezTo>
                  <a:cubicBezTo>
                    <a:pt x="19" y="5"/>
                    <a:pt x="18" y="6"/>
                    <a:pt x="17" y="7"/>
                  </a:cubicBezTo>
                  <a:cubicBezTo>
                    <a:pt x="17" y="8"/>
                    <a:pt x="16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7" y="39"/>
                    <a:pt x="22" y="38"/>
                    <a:pt x="26" y="36"/>
                  </a:cubicBezTo>
                  <a:close/>
                  <a:moveTo>
                    <a:pt x="18" y="3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lose/>
                  <a:moveTo>
                    <a:pt x="25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6" y="22"/>
                    <a:pt x="27" y="21"/>
                    <a:pt x="28" y="19"/>
                  </a:cubicBezTo>
                  <a:cubicBezTo>
                    <a:pt x="28" y="18"/>
                    <a:pt x="29" y="17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6"/>
                    <a:pt x="29" y="18"/>
                    <a:pt x="28" y="19"/>
                  </a:cubicBezTo>
                  <a:cubicBezTo>
                    <a:pt x="27" y="21"/>
                    <a:pt x="26" y="23"/>
                    <a:pt x="25" y="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6613526" y="2957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6613526" y="29606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4999038" y="1544638"/>
              <a:ext cx="2201863" cy="3138488"/>
            </a:xfrm>
            <a:custGeom>
              <a:avLst/>
              <a:gdLst>
                <a:gd name="T0" fmla="*/ 329 w 585"/>
                <a:gd name="T1" fmla="*/ 617 h 835"/>
                <a:gd name="T2" fmla="*/ 393 w 585"/>
                <a:gd name="T3" fmla="*/ 406 h 835"/>
                <a:gd name="T4" fmla="*/ 334 w 585"/>
                <a:gd name="T5" fmla="*/ 317 h 835"/>
                <a:gd name="T6" fmla="*/ 383 w 585"/>
                <a:gd name="T7" fmla="*/ 401 h 835"/>
                <a:gd name="T8" fmla="*/ 359 w 585"/>
                <a:gd name="T9" fmla="*/ 523 h 835"/>
                <a:gd name="T10" fmla="*/ 535 w 585"/>
                <a:gd name="T11" fmla="*/ 440 h 835"/>
                <a:gd name="T12" fmla="*/ 406 w 585"/>
                <a:gd name="T13" fmla="*/ 544 h 835"/>
                <a:gd name="T14" fmla="*/ 404 w 585"/>
                <a:gd name="T15" fmla="*/ 430 h 835"/>
                <a:gd name="T16" fmla="*/ 385 w 585"/>
                <a:gd name="T17" fmla="*/ 393 h 835"/>
                <a:gd name="T18" fmla="*/ 408 w 585"/>
                <a:gd name="T19" fmla="*/ 429 h 835"/>
                <a:gd name="T20" fmla="*/ 406 w 585"/>
                <a:gd name="T21" fmla="*/ 570 h 835"/>
                <a:gd name="T22" fmla="*/ 413 w 585"/>
                <a:gd name="T23" fmla="*/ 536 h 835"/>
                <a:gd name="T24" fmla="*/ 407 w 585"/>
                <a:gd name="T25" fmla="*/ 431 h 835"/>
                <a:gd name="T26" fmla="*/ 363 w 585"/>
                <a:gd name="T27" fmla="*/ 361 h 835"/>
                <a:gd name="T28" fmla="*/ 289 w 585"/>
                <a:gd name="T29" fmla="*/ 345 h 835"/>
                <a:gd name="T30" fmla="*/ 217 w 585"/>
                <a:gd name="T31" fmla="*/ 366 h 835"/>
                <a:gd name="T32" fmla="*/ 206 w 585"/>
                <a:gd name="T33" fmla="*/ 480 h 835"/>
                <a:gd name="T34" fmla="*/ 40 w 585"/>
                <a:gd name="T35" fmla="*/ 170 h 835"/>
                <a:gd name="T36" fmla="*/ 157 w 585"/>
                <a:gd name="T37" fmla="*/ 545 h 835"/>
                <a:gd name="T38" fmla="*/ 185 w 585"/>
                <a:gd name="T39" fmla="*/ 719 h 835"/>
                <a:gd name="T40" fmla="*/ 249 w 585"/>
                <a:gd name="T41" fmla="*/ 831 h 835"/>
                <a:gd name="T42" fmla="*/ 245 w 585"/>
                <a:gd name="T43" fmla="*/ 829 h 835"/>
                <a:gd name="T44" fmla="*/ 224 w 585"/>
                <a:gd name="T45" fmla="*/ 805 h 835"/>
                <a:gd name="T46" fmla="*/ 360 w 585"/>
                <a:gd name="T47" fmla="*/ 812 h 835"/>
                <a:gd name="T48" fmla="*/ 382 w 585"/>
                <a:gd name="T49" fmla="*/ 767 h 835"/>
                <a:gd name="T50" fmla="*/ 375 w 585"/>
                <a:gd name="T51" fmla="*/ 779 h 835"/>
                <a:gd name="T52" fmla="*/ 354 w 585"/>
                <a:gd name="T53" fmla="*/ 801 h 835"/>
                <a:gd name="T54" fmla="*/ 358 w 585"/>
                <a:gd name="T55" fmla="*/ 789 h 835"/>
                <a:gd name="T56" fmla="*/ 180 w 585"/>
                <a:gd name="T57" fmla="*/ 750 h 835"/>
                <a:gd name="T58" fmla="*/ 296 w 585"/>
                <a:gd name="T59" fmla="*/ 716 h 835"/>
                <a:gd name="T60" fmla="*/ 397 w 585"/>
                <a:gd name="T61" fmla="*/ 709 h 835"/>
                <a:gd name="T62" fmla="*/ 362 w 585"/>
                <a:gd name="T63" fmla="*/ 675 h 835"/>
                <a:gd name="T64" fmla="*/ 414 w 585"/>
                <a:gd name="T65" fmla="*/ 634 h 835"/>
                <a:gd name="T66" fmla="*/ 397 w 585"/>
                <a:gd name="T67" fmla="*/ 658 h 835"/>
                <a:gd name="T68" fmla="*/ 405 w 585"/>
                <a:gd name="T69" fmla="*/ 620 h 835"/>
                <a:gd name="T70" fmla="*/ 416 w 585"/>
                <a:gd name="T71" fmla="*/ 599 h 835"/>
                <a:gd name="T72" fmla="*/ 256 w 585"/>
                <a:gd name="T73" fmla="*/ 820 h 835"/>
                <a:gd name="T74" fmla="*/ 228 w 585"/>
                <a:gd name="T75" fmla="*/ 811 h 835"/>
                <a:gd name="T76" fmla="*/ 185 w 585"/>
                <a:gd name="T77" fmla="*/ 718 h 835"/>
                <a:gd name="T78" fmla="*/ 225 w 585"/>
                <a:gd name="T79" fmla="*/ 376 h 835"/>
                <a:gd name="T80" fmla="*/ 270 w 585"/>
                <a:gd name="T81" fmla="*/ 353 h 835"/>
                <a:gd name="T82" fmla="*/ 358 w 585"/>
                <a:gd name="T83" fmla="*/ 348 h 835"/>
                <a:gd name="T84" fmla="*/ 446 w 585"/>
                <a:gd name="T85" fmla="*/ 390 h 835"/>
                <a:gd name="T86" fmla="*/ 407 w 585"/>
                <a:gd name="T87" fmla="*/ 418 h 835"/>
                <a:gd name="T88" fmla="*/ 355 w 585"/>
                <a:gd name="T89" fmla="*/ 374 h 835"/>
                <a:gd name="T90" fmla="*/ 332 w 585"/>
                <a:gd name="T91" fmla="*/ 354 h 835"/>
                <a:gd name="T92" fmla="*/ 242 w 585"/>
                <a:gd name="T93" fmla="*/ 333 h 835"/>
                <a:gd name="T94" fmla="*/ 139 w 585"/>
                <a:gd name="T95" fmla="*/ 387 h 835"/>
                <a:gd name="T96" fmla="*/ 182 w 585"/>
                <a:gd name="T97" fmla="*/ 623 h 835"/>
                <a:gd name="T98" fmla="*/ 372 w 585"/>
                <a:gd name="T99" fmla="*/ 434 h 835"/>
                <a:gd name="T100" fmla="*/ 255 w 585"/>
                <a:gd name="T101" fmla="*/ 373 h 835"/>
                <a:gd name="T102" fmla="*/ 374 w 585"/>
                <a:gd name="T103" fmla="*/ 423 h 835"/>
                <a:gd name="T104" fmla="*/ 235 w 585"/>
                <a:gd name="T105" fmla="*/ 391 h 835"/>
                <a:gd name="T106" fmla="*/ 368 w 585"/>
                <a:gd name="T107" fmla="*/ 468 h 835"/>
                <a:gd name="T108" fmla="*/ 263 w 585"/>
                <a:gd name="T109" fmla="*/ 358 h 835"/>
                <a:gd name="T110" fmla="*/ 343 w 585"/>
                <a:gd name="T111" fmla="*/ 372 h 835"/>
                <a:gd name="T112" fmla="*/ 339 w 585"/>
                <a:gd name="T113" fmla="*/ 361 h 835"/>
                <a:gd name="T114" fmla="*/ 240 w 585"/>
                <a:gd name="T115" fmla="*/ 513 h 835"/>
                <a:gd name="T116" fmla="*/ 185 w 585"/>
                <a:gd name="T117" fmla="*/ 382 h 835"/>
                <a:gd name="T118" fmla="*/ 287 w 585"/>
                <a:gd name="T119" fmla="*/ 300 h 835"/>
                <a:gd name="T120" fmla="*/ 336 w 585"/>
                <a:gd name="T121" fmla="*/ 336 h 835"/>
                <a:gd name="T122" fmla="*/ 382 w 585"/>
                <a:gd name="T123" fmla="*/ 404 h 835"/>
                <a:gd name="T124" fmla="*/ 333 w 585"/>
                <a:gd name="T125" fmla="*/ 593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5" h="835">
                  <a:moveTo>
                    <a:pt x="542" y="139"/>
                  </a:moveTo>
                  <a:cubicBezTo>
                    <a:pt x="526" y="111"/>
                    <a:pt x="507" y="89"/>
                    <a:pt x="486" y="71"/>
                  </a:cubicBezTo>
                  <a:cubicBezTo>
                    <a:pt x="466" y="53"/>
                    <a:pt x="445" y="39"/>
                    <a:pt x="425" y="29"/>
                  </a:cubicBezTo>
                  <a:cubicBezTo>
                    <a:pt x="460" y="48"/>
                    <a:pt x="492" y="74"/>
                    <a:pt x="517" y="106"/>
                  </a:cubicBezTo>
                  <a:cubicBezTo>
                    <a:pt x="542" y="138"/>
                    <a:pt x="561" y="175"/>
                    <a:pt x="571" y="215"/>
                  </a:cubicBezTo>
                  <a:cubicBezTo>
                    <a:pt x="581" y="255"/>
                    <a:pt x="583" y="297"/>
                    <a:pt x="575" y="338"/>
                  </a:cubicBezTo>
                  <a:cubicBezTo>
                    <a:pt x="568" y="378"/>
                    <a:pt x="552" y="418"/>
                    <a:pt x="528" y="452"/>
                  </a:cubicBezTo>
                  <a:cubicBezTo>
                    <a:pt x="504" y="486"/>
                    <a:pt x="472" y="515"/>
                    <a:pt x="436" y="536"/>
                  </a:cubicBezTo>
                  <a:cubicBezTo>
                    <a:pt x="432" y="539"/>
                    <a:pt x="427" y="541"/>
                    <a:pt x="422" y="544"/>
                  </a:cubicBezTo>
                  <a:cubicBezTo>
                    <a:pt x="419" y="545"/>
                    <a:pt x="419" y="545"/>
                    <a:pt x="419" y="545"/>
                  </a:cubicBezTo>
                  <a:cubicBezTo>
                    <a:pt x="416" y="547"/>
                    <a:pt x="416" y="547"/>
                    <a:pt x="416" y="547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9"/>
                    <a:pt x="414" y="549"/>
                    <a:pt x="414" y="549"/>
                  </a:cubicBezTo>
                  <a:cubicBezTo>
                    <a:pt x="414" y="580"/>
                    <a:pt x="414" y="580"/>
                    <a:pt x="414" y="580"/>
                  </a:cubicBezTo>
                  <a:cubicBezTo>
                    <a:pt x="414" y="595"/>
                    <a:pt x="414" y="595"/>
                    <a:pt x="414" y="595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600"/>
                    <a:pt x="414" y="601"/>
                    <a:pt x="414" y="601"/>
                  </a:cubicBezTo>
                  <a:cubicBezTo>
                    <a:pt x="414" y="602"/>
                    <a:pt x="414" y="603"/>
                    <a:pt x="414" y="604"/>
                  </a:cubicBezTo>
                  <a:cubicBezTo>
                    <a:pt x="413" y="607"/>
                    <a:pt x="412" y="610"/>
                    <a:pt x="410" y="613"/>
                  </a:cubicBezTo>
                  <a:cubicBezTo>
                    <a:pt x="406" y="618"/>
                    <a:pt x="400" y="621"/>
                    <a:pt x="393" y="621"/>
                  </a:cubicBezTo>
                  <a:cubicBezTo>
                    <a:pt x="377" y="621"/>
                    <a:pt x="377" y="621"/>
                    <a:pt x="377" y="621"/>
                  </a:cubicBezTo>
                  <a:cubicBezTo>
                    <a:pt x="346" y="621"/>
                    <a:pt x="346" y="621"/>
                    <a:pt x="346" y="621"/>
                  </a:cubicBezTo>
                  <a:cubicBezTo>
                    <a:pt x="336" y="621"/>
                    <a:pt x="336" y="621"/>
                    <a:pt x="336" y="621"/>
                  </a:cubicBezTo>
                  <a:cubicBezTo>
                    <a:pt x="330" y="621"/>
                    <a:pt x="330" y="621"/>
                    <a:pt x="330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32" y="606"/>
                    <a:pt x="332" y="606"/>
                    <a:pt x="332" y="606"/>
                  </a:cubicBezTo>
                  <a:cubicBezTo>
                    <a:pt x="334" y="598"/>
                    <a:pt x="334" y="598"/>
                    <a:pt x="334" y="598"/>
                  </a:cubicBezTo>
                  <a:cubicBezTo>
                    <a:pt x="340" y="578"/>
                    <a:pt x="346" y="558"/>
                    <a:pt x="353" y="539"/>
                  </a:cubicBezTo>
                  <a:cubicBezTo>
                    <a:pt x="360" y="519"/>
                    <a:pt x="367" y="499"/>
                    <a:pt x="374" y="480"/>
                  </a:cubicBezTo>
                  <a:cubicBezTo>
                    <a:pt x="378" y="470"/>
                    <a:pt x="382" y="460"/>
                    <a:pt x="386" y="451"/>
                  </a:cubicBezTo>
                  <a:cubicBezTo>
                    <a:pt x="388" y="446"/>
                    <a:pt x="390" y="441"/>
                    <a:pt x="392" y="437"/>
                  </a:cubicBezTo>
                  <a:cubicBezTo>
                    <a:pt x="395" y="429"/>
                    <a:pt x="395" y="429"/>
                    <a:pt x="395" y="429"/>
                  </a:cubicBezTo>
                  <a:cubicBezTo>
                    <a:pt x="397" y="425"/>
                    <a:pt x="397" y="425"/>
                    <a:pt x="397" y="425"/>
                  </a:cubicBezTo>
                  <a:cubicBezTo>
                    <a:pt x="398" y="423"/>
                    <a:pt x="399" y="421"/>
                    <a:pt x="400" y="420"/>
                  </a:cubicBezTo>
                  <a:cubicBezTo>
                    <a:pt x="404" y="420"/>
                    <a:pt x="404" y="420"/>
                    <a:pt x="404" y="420"/>
                  </a:cubicBezTo>
                  <a:cubicBezTo>
                    <a:pt x="405" y="420"/>
                    <a:pt x="405" y="420"/>
                    <a:pt x="406" y="420"/>
                  </a:cubicBezTo>
                  <a:cubicBezTo>
                    <a:pt x="407" y="420"/>
                    <a:pt x="407" y="420"/>
                    <a:pt x="407" y="420"/>
                  </a:cubicBezTo>
                  <a:cubicBezTo>
                    <a:pt x="408" y="420"/>
                    <a:pt x="408" y="420"/>
                    <a:pt x="408" y="420"/>
                  </a:cubicBezTo>
                  <a:cubicBezTo>
                    <a:pt x="410" y="420"/>
                    <a:pt x="411" y="420"/>
                    <a:pt x="413" y="420"/>
                  </a:cubicBezTo>
                  <a:cubicBezTo>
                    <a:pt x="417" y="420"/>
                    <a:pt x="420" y="419"/>
                    <a:pt x="423" y="418"/>
                  </a:cubicBezTo>
                  <a:cubicBezTo>
                    <a:pt x="430" y="416"/>
                    <a:pt x="435" y="413"/>
                    <a:pt x="440" y="408"/>
                  </a:cubicBezTo>
                  <a:cubicBezTo>
                    <a:pt x="442" y="406"/>
                    <a:pt x="444" y="403"/>
                    <a:pt x="445" y="400"/>
                  </a:cubicBezTo>
                  <a:cubicBezTo>
                    <a:pt x="446" y="397"/>
                    <a:pt x="447" y="394"/>
                    <a:pt x="448" y="390"/>
                  </a:cubicBezTo>
                  <a:cubicBezTo>
                    <a:pt x="449" y="384"/>
                    <a:pt x="448" y="377"/>
                    <a:pt x="445" y="371"/>
                  </a:cubicBezTo>
                  <a:cubicBezTo>
                    <a:pt x="443" y="365"/>
                    <a:pt x="438" y="360"/>
                    <a:pt x="432" y="359"/>
                  </a:cubicBezTo>
                  <a:cubicBezTo>
                    <a:pt x="431" y="359"/>
                    <a:pt x="430" y="359"/>
                    <a:pt x="428" y="359"/>
                  </a:cubicBezTo>
                  <a:cubicBezTo>
                    <a:pt x="427" y="359"/>
                    <a:pt x="425" y="360"/>
                    <a:pt x="424" y="361"/>
                  </a:cubicBezTo>
                  <a:cubicBezTo>
                    <a:pt x="421" y="362"/>
                    <a:pt x="419" y="364"/>
                    <a:pt x="416" y="366"/>
                  </a:cubicBezTo>
                  <a:cubicBezTo>
                    <a:pt x="414" y="368"/>
                    <a:pt x="411" y="371"/>
                    <a:pt x="409" y="374"/>
                  </a:cubicBezTo>
                  <a:cubicBezTo>
                    <a:pt x="409" y="375"/>
                    <a:pt x="408" y="375"/>
                    <a:pt x="408" y="376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7" y="378"/>
                    <a:pt x="407" y="378"/>
                    <a:pt x="407" y="378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399" y="393"/>
                    <a:pt x="399" y="393"/>
                    <a:pt x="399" y="393"/>
                  </a:cubicBezTo>
                  <a:cubicBezTo>
                    <a:pt x="393" y="406"/>
                    <a:pt x="393" y="406"/>
                    <a:pt x="393" y="406"/>
                  </a:cubicBezTo>
                  <a:cubicBezTo>
                    <a:pt x="393" y="406"/>
                    <a:pt x="392" y="406"/>
                    <a:pt x="392" y="406"/>
                  </a:cubicBezTo>
                  <a:cubicBezTo>
                    <a:pt x="391" y="405"/>
                    <a:pt x="391" y="405"/>
                    <a:pt x="391" y="405"/>
                  </a:cubicBezTo>
                  <a:cubicBezTo>
                    <a:pt x="388" y="404"/>
                    <a:pt x="388" y="404"/>
                    <a:pt x="388" y="404"/>
                  </a:cubicBezTo>
                  <a:cubicBezTo>
                    <a:pt x="386" y="403"/>
                    <a:pt x="385" y="403"/>
                    <a:pt x="383" y="402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1" y="400"/>
                    <a:pt x="381" y="400"/>
                    <a:pt x="381" y="400"/>
                  </a:cubicBezTo>
                  <a:cubicBezTo>
                    <a:pt x="380" y="400"/>
                    <a:pt x="380" y="400"/>
                    <a:pt x="379" y="399"/>
                  </a:cubicBezTo>
                  <a:cubicBezTo>
                    <a:pt x="378" y="398"/>
                    <a:pt x="377" y="398"/>
                    <a:pt x="376" y="397"/>
                  </a:cubicBezTo>
                  <a:cubicBezTo>
                    <a:pt x="372" y="394"/>
                    <a:pt x="368" y="390"/>
                    <a:pt x="365" y="386"/>
                  </a:cubicBezTo>
                  <a:cubicBezTo>
                    <a:pt x="362" y="381"/>
                    <a:pt x="359" y="377"/>
                    <a:pt x="357" y="373"/>
                  </a:cubicBezTo>
                  <a:cubicBezTo>
                    <a:pt x="356" y="370"/>
                    <a:pt x="355" y="368"/>
                    <a:pt x="354" y="366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1" y="359"/>
                    <a:pt x="350" y="357"/>
                    <a:pt x="350" y="356"/>
                  </a:cubicBezTo>
                  <a:cubicBezTo>
                    <a:pt x="352" y="354"/>
                    <a:pt x="354" y="353"/>
                    <a:pt x="356" y="352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9" y="350"/>
                    <a:pt x="359" y="350"/>
                    <a:pt x="359" y="350"/>
                  </a:cubicBezTo>
                  <a:cubicBezTo>
                    <a:pt x="359" y="349"/>
                    <a:pt x="360" y="349"/>
                    <a:pt x="360" y="349"/>
                  </a:cubicBezTo>
                  <a:cubicBezTo>
                    <a:pt x="363" y="347"/>
                    <a:pt x="365" y="345"/>
                    <a:pt x="367" y="342"/>
                  </a:cubicBezTo>
                  <a:cubicBezTo>
                    <a:pt x="372" y="338"/>
                    <a:pt x="376" y="333"/>
                    <a:pt x="378" y="328"/>
                  </a:cubicBezTo>
                  <a:cubicBezTo>
                    <a:pt x="380" y="322"/>
                    <a:pt x="382" y="317"/>
                    <a:pt x="380" y="311"/>
                  </a:cubicBezTo>
                  <a:cubicBezTo>
                    <a:pt x="380" y="308"/>
                    <a:pt x="379" y="306"/>
                    <a:pt x="377" y="303"/>
                  </a:cubicBezTo>
                  <a:cubicBezTo>
                    <a:pt x="377" y="302"/>
                    <a:pt x="376" y="301"/>
                    <a:pt x="375" y="300"/>
                  </a:cubicBezTo>
                  <a:cubicBezTo>
                    <a:pt x="374" y="299"/>
                    <a:pt x="373" y="297"/>
                    <a:pt x="372" y="297"/>
                  </a:cubicBezTo>
                  <a:cubicBezTo>
                    <a:pt x="368" y="293"/>
                    <a:pt x="362" y="292"/>
                    <a:pt x="357" y="293"/>
                  </a:cubicBezTo>
                  <a:cubicBezTo>
                    <a:pt x="354" y="294"/>
                    <a:pt x="352" y="295"/>
                    <a:pt x="349" y="296"/>
                  </a:cubicBezTo>
                  <a:cubicBezTo>
                    <a:pt x="347" y="298"/>
                    <a:pt x="345" y="300"/>
                    <a:pt x="343" y="302"/>
                  </a:cubicBezTo>
                  <a:cubicBezTo>
                    <a:pt x="338" y="306"/>
                    <a:pt x="336" y="311"/>
                    <a:pt x="334" y="317"/>
                  </a:cubicBezTo>
                  <a:cubicBezTo>
                    <a:pt x="332" y="323"/>
                    <a:pt x="332" y="329"/>
                    <a:pt x="333" y="335"/>
                  </a:cubicBezTo>
                  <a:cubicBezTo>
                    <a:pt x="332" y="329"/>
                    <a:pt x="332" y="323"/>
                    <a:pt x="334" y="317"/>
                  </a:cubicBezTo>
                  <a:cubicBezTo>
                    <a:pt x="335" y="312"/>
                    <a:pt x="338" y="307"/>
                    <a:pt x="342" y="302"/>
                  </a:cubicBezTo>
                  <a:cubicBezTo>
                    <a:pt x="343" y="301"/>
                    <a:pt x="344" y="300"/>
                    <a:pt x="345" y="299"/>
                  </a:cubicBezTo>
                  <a:cubicBezTo>
                    <a:pt x="346" y="299"/>
                    <a:pt x="346" y="298"/>
                    <a:pt x="347" y="298"/>
                  </a:cubicBezTo>
                  <a:cubicBezTo>
                    <a:pt x="348" y="297"/>
                    <a:pt x="348" y="297"/>
                    <a:pt x="349" y="297"/>
                  </a:cubicBezTo>
                  <a:cubicBezTo>
                    <a:pt x="351" y="295"/>
                    <a:pt x="354" y="294"/>
                    <a:pt x="356" y="293"/>
                  </a:cubicBezTo>
                  <a:cubicBezTo>
                    <a:pt x="362" y="292"/>
                    <a:pt x="368" y="293"/>
                    <a:pt x="372" y="296"/>
                  </a:cubicBezTo>
                  <a:cubicBezTo>
                    <a:pt x="372" y="297"/>
                    <a:pt x="373" y="297"/>
                    <a:pt x="373" y="297"/>
                  </a:cubicBezTo>
                  <a:cubicBezTo>
                    <a:pt x="374" y="298"/>
                    <a:pt x="374" y="299"/>
                    <a:pt x="375" y="299"/>
                  </a:cubicBezTo>
                  <a:cubicBezTo>
                    <a:pt x="375" y="300"/>
                    <a:pt x="376" y="301"/>
                    <a:pt x="377" y="303"/>
                  </a:cubicBezTo>
                  <a:cubicBezTo>
                    <a:pt x="379" y="305"/>
                    <a:pt x="380" y="308"/>
                    <a:pt x="380" y="310"/>
                  </a:cubicBezTo>
                  <a:cubicBezTo>
                    <a:pt x="382" y="316"/>
                    <a:pt x="381" y="322"/>
                    <a:pt x="378" y="327"/>
                  </a:cubicBezTo>
                  <a:cubicBezTo>
                    <a:pt x="376" y="333"/>
                    <a:pt x="372" y="338"/>
                    <a:pt x="368" y="342"/>
                  </a:cubicBezTo>
                  <a:cubicBezTo>
                    <a:pt x="366" y="345"/>
                    <a:pt x="363" y="347"/>
                    <a:pt x="361" y="349"/>
                  </a:cubicBezTo>
                  <a:cubicBezTo>
                    <a:pt x="360" y="349"/>
                    <a:pt x="359" y="350"/>
                    <a:pt x="359" y="350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4" y="353"/>
                    <a:pt x="352" y="354"/>
                    <a:pt x="350" y="356"/>
                  </a:cubicBezTo>
                  <a:cubicBezTo>
                    <a:pt x="350" y="356"/>
                    <a:pt x="350" y="356"/>
                    <a:pt x="350" y="356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8"/>
                    <a:pt x="351" y="358"/>
                    <a:pt x="351" y="358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4" y="366"/>
                    <a:pt x="354" y="366"/>
                    <a:pt x="354" y="366"/>
                  </a:cubicBezTo>
                  <a:cubicBezTo>
                    <a:pt x="355" y="368"/>
                    <a:pt x="356" y="370"/>
                    <a:pt x="357" y="372"/>
                  </a:cubicBezTo>
                  <a:cubicBezTo>
                    <a:pt x="359" y="377"/>
                    <a:pt x="362" y="381"/>
                    <a:pt x="365" y="385"/>
                  </a:cubicBezTo>
                  <a:cubicBezTo>
                    <a:pt x="368" y="389"/>
                    <a:pt x="372" y="393"/>
                    <a:pt x="376" y="397"/>
                  </a:cubicBezTo>
                  <a:cubicBezTo>
                    <a:pt x="377" y="397"/>
                    <a:pt x="378" y="398"/>
                    <a:pt x="379" y="399"/>
                  </a:cubicBezTo>
                  <a:cubicBezTo>
                    <a:pt x="380" y="399"/>
                    <a:pt x="380" y="400"/>
                    <a:pt x="381" y="400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3" y="401"/>
                    <a:pt x="383" y="401"/>
                    <a:pt x="383" y="401"/>
                  </a:cubicBezTo>
                  <a:cubicBezTo>
                    <a:pt x="385" y="402"/>
                    <a:pt x="386" y="403"/>
                    <a:pt x="388" y="404"/>
                  </a:cubicBezTo>
                  <a:cubicBezTo>
                    <a:pt x="390" y="405"/>
                    <a:pt x="390" y="405"/>
                    <a:pt x="390" y="405"/>
                  </a:cubicBezTo>
                  <a:cubicBezTo>
                    <a:pt x="392" y="405"/>
                    <a:pt x="392" y="405"/>
                    <a:pt x="392" y="405"/>
                  </a:cubicBezTo>
                  <a:cubicBezTo>
                    <a:pt x="392" y="405"/>
                    <a:pt x="393" y="406"/>
                    <a:pt x="393" y="406"/>
                  </a:cubicBezTo>
                  <a:cubicBezTo>
                    <a:pt x="399" y="392"/>
                    <a:pt x="399" y="392"/>
                    <a:pt x="399" y="392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6" y="378"/>
                    <a:pt x="406" y="378"/>
                    <a:pt x="406" y="378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8" y="376"/>
                    <a:pt x="408" y="376"/>
                    <a:pt x="408" y="376"/>
                  </a:cubicBezTo>
                  <a:cubicBezTo>
                    <a:pt x="408" y="375"/>
                    <a:pt x="409" y="374"/>
                    <a:pt x="409" y="374"/>
                  </a:cubicBezTo>
                  <a:cubicBezTo>
                    <a:pt x="411" y="371"/>
                    <a:pt x="414" y="368"/>
                    <a:pt x="416" y="366"/>
                  </a:cubicBezTo>
                  <a:cubicBezTo>
                    <a:pt x="421" y="361"/>
                    <a:pt x="427" y="358"/>
                    <a:pt x="432" y="359"/>
                  </a:cubicBezTo>
                  <a:cubicBezTo>
                    <a:pt x="435" y="360"/>
                    <a:pt x="438" y="361"/>
                    <a:pt x="440" y="363"/>
                  </a:cubicBezTo>
                  <a:cubicBezTo>
                    <a:pt x="443" y="365"/>
                    <a:pt x="444" y="368"/>
                    <a:pt x="446" y="371"/>
                  </a:cubicBezTo>
                  <a:cubicBezTo>
                    <a:pt x="448" y="377"/>
                    <a:pt x="449" y="384"/>
                    <a:pt x="448" y="390"/>
                  </a:cubicBezTo>
                  <a:cubicBezTo>
                    <a:pt x="447" y="394"/>
                    <a:pt x="447" y="397"/>
                    <a:pt x="445" y="400"/>
                  </a:cubicBezTo>
                  <a:cubicBezTo>
                    <a:pt x="444" y="403"/>
                    <a:pt x="442" y="406"/>
                    <a:pt x="440" y="408"/>
                  </a:cubicBezTo>
                  <a:cubicBezTo>
                    <a:pt x="436" y="413"/>
                    <a:pt x="430" y="417"/>
                    <a:pt x="423" y="419"/>
                  </a:cubicBezTo>
                  <a:cubicBezTo>
                    <a:pt x="420" y="420"/>
                    <a:pt x="416" y="420"/>
                    <a:pt x="413" y="420"/>
                  </a:cubicBezTo>
                  <a:cubicBezTo>
                    <a:pt x="411" y="421"/>
                    <a:pt x="410" y="421"/>
                    <a:pt x="408" y="421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07" y="421"/>
                    <a:pt x="407" y="421"/>
                    <a:pt x="406" y="421"/>
                  </a:cubicBezTo>
                  <a:cubicBezTo>
                    <a:pt x="405" y="421"/>
                    <a:pt x="405" y="421"/>
                    <a:pt x="404" y="420"/>
                  </a:cubicBezTo>
                  <a:cubicBezTo>
                    <a:pt x="400" y="420"/>
                    <a:pt x="400" y="420"/>
                    <a:pt x="400" y="420"/>
                  </a:cubicBezTo>
                  <a:cubicBezTo>
                    <a:pt x="399" y="422"/>
                    <a:pt x="399" y="423"/>
                    <a:pt x="398" y="425"/>
                  </a:cubicBezTo>
                  <a:cubicBezTo>
                    <a:pt x="396" y="429"/>
                    <a:pt x="396" y="429"/>
                    <a:pt x="396" y="429"/>
                  </a:cubicBezTo>
                  <a:cubicBezTo>
                    <a:pt x="393" y="435"/>
                    <a:pt x="393" y="435"/>
                    <a:pt x="393" y="435"/>
                  </a:cubicBezTo>
                  <a:cubicBezTo>
                    <a:pt x="388" y="447"/>
                    <a:pt x="388" y="447"/>
                    <a:pt x="388" y="447"/>
                  </a:cubicBezTo>
                  <a:cubicBezTo>
                    <a:pt x="384" y="456"/>
                    <a:pt x="381" y="464"/>
                    <a:pt x="378" y="472"/>
                  </a:cubicBezTo>
                  <a:cubicBezTo>
                    <a:pt x="371" y="489"/>
                    <a:pt x="365" y="506"/>
                    <a:pt x="359" y="523"/>
                  </a:cubicBezTo>
                  <a:cubicBezTo>
                    <a:pt x="353" y="539"/>
                    <a:pt x="347" y="556"/>
                    <a:pt x="342" y="573"/>
                  </a:cubicBezTo>
                  <a:cubicBezTo>
                    <a:pt x="340" y="581"/>
                    <a:pt x="337" y="590"/>
                    <a:pt x="335" y="598"/>
                  </a:cubicBezTo>
                  <a:cubicBezTo>
                    <a:pt x="330" y="612"/>
                    <a:pt x="330" y="612"/>
                    <a:pt x="330" y="612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39" y="621"/>
                    <a:pt x="339" y="621"/>
                    <a:pt x="339" y="621"/>
                  </a:cubicBezTo>
                  <a:cubicBezTo>
                    <a:pt x="392" y="621"/>
                    <a:pt x="392" y="621"/>
                    <a:pt x="392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4" y="621"/>
                    <a:pt x="395" y="621"/>
                    <a:pt x="395" y="621"/>
                  </a:cubicBezTo>
                  <a:cubicBezTo>
                    <a:pt x="397" y="621"/>
                    <a:pt x="398" y="620"/>
                    <a:pt x="399" y="620"/>
                  </a:cubicBezTo>
                  <a:cubicBezTo>
                    <a:pt x="402" y="619"/>
                    <a:pt x="404" y="618"/>
                    <a:pt x="406" y="616"/>
                  </a:cubicBezTo>
                  <a:cubicBezTo>
                    <a:pt x="410" y="613"/>
                    <a:pt x="413" y="608"/>
                    <a:pt x="414" y="603"/>
                  </a:cubicBezTo>
                  <a:cubicBezTo>
                    <a:pt x="414" y="602"/>
                    <a:pt x="414" y="601"/>
                    <a:pt x="414" y="601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596"/>
                    <a:pt x="414" y="596"/>
                    <a:pt x="414" y="596"/>
                  </a:cubicBezTo>
                  <a:cubicBezTo>
                    <a:pt x="414" y="590"/>
                    <a:pt x="414" y="590"/>
                    <a:pt x="414" y="590"/>
                  </a:cubicBezTo>
                  <a:cubicBezTo>
                    <a:pt x="414" y="577"/>
                    <a:pt x="414" y="577"/>
                    <a:pt x="414" y="577"/>
                  </a:cubicBezTo>
                  <a:cubicBezTo>
                    <a:pt x="414" y="552"/>
                    <a:pt x="414" y="552"/>
                    <a:pt x="414" y="552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7"/>
                    <a:pt x="415" y="547"/>
                    <a:pt x="415" y="547"/>
                  </a:cubicBezTo>
                  <a:cubicBezTo>
                    <a:pt x="416" y="546"/>
                    <a:pt x="416" y="546"/>
                    <a:pt x="416" y="546"/>
                  </a:cubicBezTo>
                  <a:cubicBezTo>
                    <a:pt x="420" y="545"/>
                    <a:pt x="424" y="543"/>
                    <a:pt x="428" y="541"/>
                  </a:cubicBezTo>
                  <a:cubicBezTo>
                    <a:pt x="442" y="533"/>
                    <a:pt x="456" y="523"/>
                    <a:pt x="470" y="513"/>
                  </a:cubicBezTo>
                  <a:cubicBezTo>
                    <a:pt x="496" y="493"/>
                    <a:pt x="518" y="468"/>
                    <a:pt x="535" y="440"/>
                  </a:cubicBezTo>
                  <a:cubicBezTo>
                    <a:pt x="553" y="412"/>
                    <a:pt x="565" y="382"/>
                    <a:pt x="572" y="350"/>
                  </a:cubicBezTo>
                  <a:cubicBezTo>
                    <a:pt x="580" y="319"/>
                    <a:pt x="581" y="286"/>
                    <a:pt x="578" y="255"/>
                  </a:cubicBezTo>
                  <a:cubicBezTo>
                    <a:pt x="574" y="223"/>
                    <a:pt x="566" y="192"/>
                    <a:pt x="552" y="164"/>
                  </a:cubicBezTo>
                  <a:cubicBezTo>
                    <a:pt x="539" y="135"/>
                    <a:pt x="521" y="109"/>
                    <a:pt x="499" y="86"/>
                  </a:cubicBezTo>
                  <a:cubicBezTo>
                    <a:pt x="477" y="63"/>
                    <a:pt x="451" y="44"/>
                    <a:pt x="424" y="30"/>
                  </a:cubicBezTo>
                  <a:cubicBezTo>
                    <a:pt x="412" y="23"/>
                    <a:pt x="399" y="18"/>
                    <a:pt x="386" y="13"/>
                  </a:cubicBezTo>
                  <a:cubicBezTo>
                    <a:pt x="369" y="8"/>
                    <a:pt x="353" y="4"/>
                    <a:pt x="339" y="2"/>
                  </a:cubicBezTo>
                  <a:cubicBezTo>
                    <a:pt x="325" y="0"/>
                    <a:pt x="313" y="0"/>
                    <a:pt x="305" y="0"/>
                  </a:cubicBezTo>
                  <a:cubicBezTo>
                    <a:pt x="296" y="0"/>
                    <a:pt x="291" y="0"/>
                    <a:pt x="291" y="1"/>
                  </a:cubicBezTo>
                  <a:cubicBezTo>
                    <a:pt x="291" y="1"/>
                    <a:pt x="296" y="2"/>
                    <a:pt x="308" y="3"/>
                  </a:cubicBezTo>
                  <a:cubicBezTo>
                    <a:pt x="314" y="3"/>
                    <a:pt x="322" y="4"/>
                    <a:pt x="331" y="6"/>
                  </a:cubicBezTo>
                  <a:cubicBezTo>
                    <a:pt x="341" y="7"/>
                    <a:pt x="352" y="10"/>
                    <a:pt x="365" y="13"/>
                  </a:cubicBezTo>
                  <a:cubicBezTo>
                    <a:pt x="372" y="15"/>
                    <a:pt x="380" y="18"/>
                    <a:pt x="388" y="21"/>
                  </a:cubicBezTo>
                  <a:cubicBezTo>
                    <a:pt x="397" y="24"/>
                    <a:pt x="405" y="28"/>
                    <a:pt x="413" y="31"/>
                  </a:cubicBezTo>
                  <a:cubicBezTo>
                    <a:pt x="429" y="39"/>
                    <a:pt x="440" y="46"/>
                    <a:pt x="440" y="46"/>
                  </a:cubicBezTo>
                  <a:cubicBezTo>
                    <a:pt x="445" y="49"/>
                    <a:pt x="445" y="50"/>
                    <a:pt x="444" y="50"/>
                  </a:cubicBezTo>
                  <a:cubicBezTo>
                    <a:pt x="443" y="50"/>
                    <a:pt x="440" y="48"/>
                    <a:pt x="437" y="47"/>
                  </a:cubicBezTo>
                  <a:cubicBezTo>
                    <a:pt x="475" y="70"/>
                    <a:pt x="507" y="102"/>
                    <a:pt x="530" y="139"/>
                  </a:cubicBezTo>
                  <a:cubicBezTo>
                    <a:pt x="553" y="176"/>
                    <a:pt x="567" y="219"/>
                    <a:pt x="571" y="263"/>
                  </a:cubicBezTo>
                  <a:cubicBezTo>
                    <a:pt x="572" y="285"/>
                    <a:pt x="572" y="307"/>
                    <a:pt x="568" y="329"/>
                  </a:cubicBezTo>
                  <a:cubicBezTo>
                    <a:pt x="565" y="350"/>
                    <a:pt x="559" y="371"/>
                    <a:pt x="551" y="392"/>
                  </a:cubicBezTo>
                  <a:cubicBezTo>
                    <a:pt x="535" y="432"/>
                    <a:pt x="509" y="469"/>
                    <a:pt x="475" y="498"/>
                  </a:cubicBezTo>
                  <a:cubicBezTo>
                    <a:pt x="462" y="510"/>
                    <a:pt x="448" y="520"/>
                    <a:pt x="432" y="529"/>
                  </a:cubicBezTo>
                  <a:cubicBezTo>
                    <a:pt x="428" y="531"/>
                    <a:pt x="425" y="533"/>
                    <a:pt x="421" y="535"/>
                  </a:cubicBezTo>
                  <a:cubicBezTo>
                    <a:pt x="419" y="536"/>
                    <a:pt x="417" y="537"/>
                    <a:pt x="415" y="538"/>
                  </a:cubicBezTo>
                  <a:cubicBezTo>
                    <a:pt x="413" y="539"/>
                    <a:pt x="410" y="541"/>
                    <a:pt x="407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4"/>
                    <a:pt x="406" y="544"/>
                    <a:pt x="406" y="544"/>
                  </a:cubicBezTo>
                  <a:cubicBezTo>
                    <a:pt x="406" y="547"/>
                    <a:pt x="406" y="547"/>
                    <a:pt x="406" y="547"/>
                  </a:cubicBezTo>
                  <a:cubicBezTo>
                    <a:pt x="406" y="551"/>
                    <a:pt x="406" y="551"/>
                    <a:pt x="406" y="551"/>
                  </a:cubicBezTo>
                  <a:cubicBezTo>
                    <a:pt x="406" y="558"/>
                    <a:pt x="406" y="558"/>
                    <a:pt x="406" y="558"/>
                  </a:cubicBezTo>
                  <a:cubicBezTo>
                    <a:pt x="406" y="571"/>
                    <a:pt x="406" y="571"/>
                    <a:pt x="406" y="571"/>
                  </a:cubicBezTo>
                  <a:cubicBezTo>
                    <a:pt x="406" y="598"/>
                    <a:pt x="406" y="598"/>
                    <a:pt x="406" y="598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1"/>
                    <a:pt x="406" y="601"/>
                    <a:pt x="406" y="601"/>
                  </a:cubicBezTo>
                  <a:cubicBezTo>
                    <a:pt x="406" y="602"/>
                    <a:pt x="406" y="603"/>
                    <a:pt x="406" y="604"/>
                  </a:cubicBezTo>
                  <a:cubicBezTo>
                    <a:pt x="405" y="605"/>
                    <a:pt x="404" y="607"/>
                    <a:pt x="403" y="608"/>
                  </a:cubicBezTo>
                  <a:cubicBezTo>
                    <a:pt x="401" y="611"/>
                    <a:pt x="398" y="613"/>
                    <a:pt x="394" y="613"/>
                  </a:cubicBezTo>
                  <a:cubicBezTo>
                    <a:pt x="394" y="613"/>
                    <a:pt x="393" y="613"/>
                    <a:pt x="393" y="613"/>
                  </a:cubicBezTo>
                  <a:cubicBezTo>
                    <a:pt x="391" y="613"/>
                    <a:pt x="391" y="613"/>
                    <a:pt x="391" y="613"/>
                  </a:cubicBezTo>
                  <a:cubicBezTo>
                    <a:pt x="388" y="613"/>
                    <a:pt x="388" y="613"/>
                    <a:pt x="388" y="613"/>
                  </a:cubicBezTo>
                  <a:cubicBezTo>
                    <a:pt x="381" y="613"/>
                    <a:pt x="381" y="613"/>
                    <a:pt x="381" y="613"/>
                  </a:cubicBezTo>
                  <a:cubicBezTo>
                    <a:pt x="368" y="613"/>
                    <a:pt x="368" y="613"/>
                    <a:pt x="368" y="613"/>
                  </a:cubicBezTo>
                  <a:cubicBezTo>
                    <a:pt x="342" y="613"/>
                    <a:pt x="342" y="613"/>
                    <a:pt x="342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8" y="613"/>
                    <a:pt x="339" y="613"/>
                    <a:pt x="339" y="613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0"/>
                    <a:pt x="339" y="610"/>
                    <a:pt x="339" y="610"/>
                  </a:cubicBezTo>
                  <a:cubicBezTo>
                    <a:pt x="342" y="599"/>
                    <a:pt x="342" y="599"/>
                    <a:pt x="342" y="599"/>
                  </a:cubicBezTo>
                  <a:cubicBezTo>
                    <a:pt x="345" y="591"/>
                    <a:pt x="348" y="582"/>
                    <a:pt x="350" y="574"/>
                  </a:cubicBezTo>
                  <a:cubicBezTo>
                    <a:pt x="355" y="557"/>
                    <a:pt x="361" y="540"/>
                    <a:pt x="367" y="524"/>
                  </a:cubicBezTo>
                  <a:cubicBezTo>
                    <a:pt x="373" y="507"/>
                    <a:pt x="379" y="490"/>
                    <a:pt x="385" y="474"/>
                  </a:cubicBezTo>
                  <a:cubicBezTo>
                    <a:pt x="389" y="466"/>
                    <a:pt x="392" y="458"/>
                    <a:pt x="396" y="450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403" y="432"/>
                    <a:pt x="403" y="432"/>
                    <a:pt x="403" y="432"/>
                  </a:cubicBezTo>
                  <a:cubicBezTo>
                    <a:pt x="404" y="430"/>
                    <a:pt x="404" y="430"/>
                    <a:pt x="404" y="430"/>
                  </a:cubicBezTo>
                  <a:cubicBezTo>
                    <a:pt x="405" y="429"/>
                    <a:pt x="405" y="429"/>
                    <a:pt x="405" y="428"/>
                  </a:cubicBezTo>
                  <a:cubicBezTo>
                    <a:pt x="405" y="428"/>
                    <a:pt x="406" y="428"/>
                    <a:pt x="406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8" y="429"/>
                    <a:pt x="408" y="429"/>
                    <a:pt x="408" y="429"/>
                  </a:cubicBezTo>
                  <a:cubicBezTo>
                    <a:pt x="410" y="429"/>
                    <a:pt x="412" y="429"/>
                    <a:pt x="414" y="428"/>
                  </a:cubicBezTo>
                  <a:cubicBezTo>
                    <a:pt x="418" y="428"/>
                    <a:pt x="422" y="427"/>
                    <a:pt x="426" y="426"/>
                  </a:cubicBezTo>
                  <a:cubicBezTo>
                    <a:pt x="433" y="424"/>
                    <a:pt x="441" y="420"/>
                    <a:pt x="446" y="413"/>
                  </a:cubicBezTo>
                  <a:cubicBezTo>
                    <a:pt x="449" y="410"/>
                    <a:pt x="451" y="407"/>
                    <a:pt x="453" y="403"/>
                  </a:cubicBezTo>
                  <a:cubicBezTo>
                    <a:pt x="454" y="399"/>
                    <a:pt x="455" y="395"/>
                    <a:pt x="456" y="391"/>
                  </a:cubicBezTo>
                  <a:cubicBezTo>
                    <a:pt x="457" y="383"/>
                    <a:pt x="457" y="375"/>
                    <a:pt x="453" y="367"/>
                  </a:cubicBezTo>
                  <a:cubicBezTo>
                    <a:pt x="451" y="363"/>
                    <a:pt x="449" y="360"/>
                    <a:pt x="446" y="357"/>
                  </a:cubicBezTo>
                  <a:cubicBezTo>
                    <a:pt x="442" y="354"/>
                    <a:pt x="438" y="352"/>
                    <a:pt x="434" y="351"/>
                  </a:cubicBezTo>
                  <a:cubicBezTo>
                    <a:pt x="433" y="351"/>
                    <a:pt x="431" y="351"/>
                    <a:pt x="430" y="351"/>
                  </a:cubicBezTo>
                  <a:cubicBezTo>
                    <a:pt x="429" y="351"/>
                    <a:pt x="428" y="351"/>
                    <a:pt x="427" y="351"/>
                  </a:cubicBezTo>
                  <a:cubicBezTo>
                    <a:pt x="424" y="351"/>
                    <a:pt x="422" y="352"/>
                    <a:pt x="420" y="353"/>
                  </a:cubicBezTo>
                  <a:cubicBezTo>
                    <a:pt x="416" y="355"/>
                    <a:pt x="413" y="357"/>
                    <a:pt x="410" y="360"/>
                  </a:cubicBezTo>
                  <a:cubicBezTo>
                    <a:pt x="407" y="363"/>
                    <a:pt x="405" y="366"/>
                    <a:pt x="402" y="369"/>
                  </a:cubicBezTo>
                  <a:cubicBezTo>
                    <a:pt x="402" y="369"/>
                    <a:pt x="401" y="370"/>
                    <a:pt x="401" y="371"/>
                  </a:cubicBezTo>
                  <a:cubicBezTo>
                    <a:pt x="400" y="372"/>
                    <a:pt x="400" y="372"/>
                    <a:pt x="400" y="372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5"/>
                    <a:pt x="389" y="395"/>
                    <a:pt x="389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7" y="394"/>
                    <a:pt x="387" y="394"/>
                    <a:pt x="387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5" y="393"/>
                    <a:pt x="385" y="393"/>
                    <a:pt x="385" y="393"/>
                  </a:cubicBezTo>
                  <a:cubicBezTo>
                    <a:pt x="385" y="392"/>
                    <a:pt x="384" y="392"/>
                    <a:pt x="383" y="391"/>
                  </a:cubicBezTo>
                  <a:cubicBezTo>
                    <a:pt x="380" y="389"/>
                    <a:pt x="377" y="386"/>
                    <a:pt x="375" y="383"/>
                  </a:cubicBezTo>
                  <a:cubicBezTo>
                    <a:pt x="369" y="377"/>
                    <a:pt x="365" y="370"/>
                    <a:pt x="362" y="363"/>
                  </a:cubicBezTo>
                  <a:cubicBezTo>
                    <a:pt x="365" y="370"/>
                    <a:pt x="369" y="377"/>
                    <a:pt x="375" y="383"/>
                  </a:cubicBezTo>
                  <a:cubicBezTo>
                    <a:pt x="377" y="386"/>
                    <a:pt x="380" y="389"/>
                    <a:pt x="383" y="391"/>
                  </a:cubicBezTo>
                  <a:cubicBezTo>
                    <a:pt x="384" y="392"/>
                    <a:pt x="385" y="392"/>
                    <a:pt x="385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4"/>
                    <a:pt x="387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4"/>
                    <a:pt x="389" y="395"/>
                    <a:pt x="389" y="394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9" y="373"/>
                    <a:pt x="399" y="373"/>
                    <a:pt x="400" y="372"/>
                  </a:cubicBezTo>
                  <a:cubicBezTo>
                    <a:pt x="401" y="371"/>
                    <a:pt x="401" y="371"/>
                    <a:pt x="401" y="371"/>
                  </a:cubicBezTo>
                  <a:cubicBezTo>
                    <a:pt x="401" y="370"/>
                    <a:pt x="402" y="369"/>
                    <a:pt x="402" y="369"/>
                  </a:cubicBezTo>
                  <a:cubicBezTo>
                    <a:pt x="405" y="365"/>
                    <a:pt x="407" y="362"/>
                    <a:pt x="410" y="360"/>
                  </a:cubicBezTo>
                  <a:cubicBezTo>
                    <a:pt x="413" y="357"/>
                    <a:pt x="417" y="354"/>
                    <a:pt x="421" y="353"/>
                  </a:cubicBezTo>
                  <a:cubicBezTo>
                    <a:pt x="423" y="352"/>
                    <a:pt x="425" y="351"/>
                    <a:pt x="427" y="351"/>
                  </a:cubicBezTo>
                  <a:cubicBezTo>
                    <a:pt x="429" y="350"/>
                    <a:pt x="432" y="350"/>
                    <a:pt x="434" y="351"/>
                  </a:cubicBezTo>
                  <a:cubicBezTo>
                    <a:pt x="439" y="352"/>
                    <a:pt x="443" y="354"/>
                    <a:pt x="446" y="357"/>
                  </a:cubicBezTo>
                  <a:cubicBezTo>
                    <a:pt x="449" y="360"/>
                    <a:pt x="452" y="364"/>
                    <a:pt x="453" y="368"/>
                  </a:cubicBezTo>
                  <a:cubicBezTo>
                    <a:pt x="457" y="375"/>
                    <a:pt x="457" y="384"/>
                    <a:pt x="456" y="392"/>
                  </a:cubicBezTo>
                  <a:cubicBezTo>
                    <a:pt x="455" y="396"/>
                    <a:pt x="454" y="400"/>
                    <a:pt x="453" y="403"/>
                  </a:cubicBezTo>
                  <a:cubicBezTo>
                    <a:pt x="451" y="407"/>
                    <a:pt x="449" y="411"/>
                    <a:pt x="446" y="414"/>
                  </a:cubicBezTo>
                  <a:cubicBezTo>
                    <a:pt x="441" y="420"/>
                    <a:pt x="433" y="424"/>
                    <a:pt x="425" y="426"/>
                  </a:cubicBezTo>
                  <a:cubicBezTo>
                    <a:pt x="422" y="428"/>
                    <a:pt x="418" y="428"/>
                    <a:pt x="414" y="429"/>
                  </a:cubicBezTo>
                  <a:cubicBezTo>
                    <a:pt x="412" y="429"/>
                    <a:pt x="410" y="429"/>
                    <a:pt x="408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6" y="429"/>
                    <a:pt x="406" y="429"/>
                    <a:pt x="406" y="429"/>
                  </a:cubicBezTo>
                  <a:cubicBezTo>
                    <a:pt x="406" y="429"/>
                    <a:pt x="405" y="429"/>
                    <a:pt x="405" y="429"/>
                  </a:cubicBezTo>
                  <a:cubicBezTo>
                    <a:pt x="405" y="429"/>
                    <a:pt x="405" y="429"/>
                    <a:pt x="404" y="430"/>
                  </a:cubicBezTo>
                  <a:cubicBezTo>
                    <a:pt x="404" y="432"/>
                    <a:pt x="404" y="432"/>
                    <a:pt x="404" y="432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396" y="450"/>
                    <a:pt x="396" y="450"/>
                    <a:pt x="396" y="450"/>
                  </a:cubicBezTo>
                  <a:cubicBezTo>
                    <a:pt x="392" y="458"/>
                    <a:pt x="389" y="466"/>
                    <a:pt x="385" y="475"/>
                  </a:cubicBezTo>
                  <a:cubicBezTo>
                    <a:pt x="379" y="491"/>
                    <a:pt x="373" y="508"/>
                    <a:pt x="367" y="525"/>
                  </a:cubicBezTo>
                  <a:cubicBezTo>
                    <a:pt x="361" y="541"/>
                    <a:pt x="355" y="558"/>
                    <a:pt x="350" y="575"/>
                  </a:cubicBezTo>
                  <a:cubicBezTo>
                    <a:pt x="347" y="584"/>
                    <a:pt x="345" y="592"/>
                    <a:pt x="342" y="601"/>
                  </a:cubicBezTo>
                  <a:cubicBezTo>
                    <a:pt x="339" y="611"/>
                    <a:pt x="339" y="611"/>
                    <a:pt x="339" y="611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40" y="613"/>
                    <a:pt x="340" y="613"/>
                    <a:pt x="340" y="613"/>
                  </a:cubicBezTo>
                  <a:cubicBezTo>
                    <a:pt x="343" y="613"/>
                    <a:pt x="343" y="613"/>
                    <a:pt x="343" y="613"/>
                  </a:cubicBezTo>
                  <a:cubicBezTo>
                    <a:pt x="369" y="613"/>
                    <a:pt x="369" y="613"/>
                    <a:pt x="369" y="613"/>
                  </a:cubicBezTo>
                  <a:cubicBezTo>
                    <a:pt x="382" y="613"/>
                    <a:pt x="382" y="613"/>
                    <a:pt x="382" y="613"/>
                  </a:cubicBezTo>
                  <a:cubicBezTo>
                    <a:pt x="389" y="613"/>
                    <a:pt x="389" y="613"/>
                    <a:pt x="389" y="613"/>
                  </a:cubicBezTo>
                  <a:cubicBezTo>
                    <a:pt x="392" y="613"/>
                    <a:pt x="392" y="613"/>
                    <a:pt x="392" y="613"/>
                  </a:cubicBezTo>
                  <a:cubicBezTo>
                    <a:pt x="393" y="613"/>
                    <a:pt x="393" y="613"/>
                    <a:pt x="394" y="613"/>
                  </a:cubicBezTo>
                  <a:cubicBezTo>
                    <a:pt x="394" y="613"/>
                    <a:pt x="395" y="613"/>
                    <a:pt x="395" y="613"/>
                  </a:cubicBezTo>
                  <a:cubicBezTo>
                    <a:pt x="398" y="612"/>
                    <a:pt x="402" y="610"/>
                    <a:pt x="404" y="607"/>
                  </a:cubicBezTo>
                  <a:cubicBezTo>
                    <a:pt x="405" y="606"/>
                    <a:pt x="405" y="604"/>
                    <a:pt x="406" y="603"/>
                  </a:cubicBezTo>
                  <a:cubicBezTo>
                    <a:pt x="406" y="602"/>
                    <a:pt x="406" y="601"/>
                    <a:pt x="406" y="600"/>
                  </a:cubicBezTo>
                  <a:cubicBezTo>
                    <a:pt x="406" y="597"/>
                    <a:pt x="406" y="597"/>
                    <a:pt x="406" y="597"/>
                  </a:cubicBezTo>
                  <a:cubicBezTo>
                    <a:pt x="406" y="570"/>
                    <a:pt x="406" y="570"/>
                    <a:pt x="406" y="570"/>
                  </a:cubicBezTo>
                  <a:cubicBezTo>
                    <a:pt x="406" y="557"/>
                    <a:pt x="406" y="557"/>
                    <a:pt x="406" y="557"/>
                  </a:cubicBezTo>
                  <a:cubicBezTo>
                    <a:pt x="406" y="550"/>
                    <a:pt x="406" y="550"/>
                    <a:pt x="406" y="550"/>
                  </a:cubicBezTo>
                  <a:cubicBezTo>
                    <a:pt x="406" y="545"/>
                    <a:pt x="406" y="545"/>
                    <a:pt x="406" y="545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7" y="542"/>
                    <a:pt x="407" y="542"/>
                    <a:pt x="407" y="542"/>
                  </a:cubicBezTo>
                  <a:cubicBezTo>
                    <a:pt x="408" y="542"/>
                    <a:pt x="408" y="542"/>
                    <a:pt x="408" y="542"/>
                  </a:cubicBezTo>
                  <a:cubicBezTo>
                    <a:pt x="412" y="540"/>
                    <a:pt x="412" y="540"/>
                    <a:pt x="412" y="540"/>
                  </a:cubicBezTo>
                  <a:cubicBezTo>
                    <a:pt x="415" y="538"/>
                    <a:pt x="415" y="538"/>
                    <a:pt x="415" y="538"/>
                  </a:cubicBezTo>
                  <a:cubicBezTo>
                    <a:pt x="417" y="537"/>
                    <a:pt x="419" y="536"/>
                    <a:pt x="421" y="535"/>
                  </a:cubicBezTo>
                  <a:cubicBezTo>
                    <a:pt x="425" y="533"/>
                    <a:pt x="429" y="531"/>
                    <a:pt x="433" y="529"/>
                  </a:cubicBezTo>
                  <a:cubicBezTo>
                    <a:pt x="448" y="520"/>
                    <a:pt x="462" y="509"/>
                    <a:pt x="475" y="498"/>
                  </a:cubicBezTo>
                  <a:cubicBezTo>
                    <a:pt x="509" y="469"/>
                    <a:pt x="535" y="432"/>
                    <a:pt x="551" y="391"/>
                  </a:cubicBezTo>
                  <a:cubicBezTo>
                    <a:pt x="568" y="350"/>
                    <a:pt x="574" y="305"/>
                    <a:pt x="570" y="261"/>
                  </a:cubicBezTo>
                  <a:cubicBezTo>
                    <a:pt x="566" y="217"/>
                    <a:pt x="552" y="174"/>
                    <a:pt x="528" y="136"/>
                  </a:cubicBezTo>
                  <a:cubicBezTo>
                    <a:pt x="504" y="99"/>
                    <a:pt x="471" y="67"/>
                    <a:pt x="432" y="44"/>
                  </a:cubicBezTo>
                  <a:cubicBezTo>
                    <a:pt x="430" y="43"/>
                    <a:pt x="429" y="43"/>
                    <a:pt x="432" y="45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6" y="55"/>
                    <a:pt x="452" y="59"/>
                    <a:pt x="460" y="65"/>
                  </a:cubicBezTo>
                  <a:cubicBezTo>
                    <a:pt x="470" y="73"/>
                    <a:pt x="487" y="88"/>
                    <a:pt x="505" y="108"/>
                  </a:cubicBezTo>
                  <a:cubicBezTo>
                    <a:pt x="513" y="119"/>
                    <a:pt x="522" y="131"/>
                    <a:pt x="530" y="144"/>
                  </a:cubicBezTo>
                  <a:cubicBezTo>
                    <a:pt x="538" y="157"/>
                    <a:pt x="545" y="172"/>
                    <a:pt x="551" y="188"/>
                  </a:cubicBezTo>
                  <a:cubicBezTo>
                    <a:pt x="557" y="203"/>
                    <a:pt x="562" y="220"/>
                    <a:pt x="565" y="237"/>
                  </a:cubicBezTo>
                  <a:cubicBezTo>
                    <a:pt x="568" y="254"/>
                    <a:pt x="569" y="271"/>
                    <a:pt x="569" y="288"/>
                  </a:cubicBezTo>
                  <a:cubicBezTo>
                    <a:pt x="569" y="305"/>
                    <a:pt x="568" y="321"/>
                    <a:pt x="565" y="337"/>
                  </a:cubicBezTo>
                  <a:cubicBezTo>
                    <a:pt x="562" y="352"/>
                    <a:pt x="558" y="366"/>
                    <a:pt x="554" y="379"/>
                  </a:cubicBezTo>
                  <a:cubicBezTo>
                    <a:pt x="539" y="422"/>
                    <a:pt x="513" y="461"/>
                    <a:pt x="478" y="492"/>
                  </a:cubicBezTo>
                  <a:cubicBezTo>
                    <a:pt x="461" y="508"/>
                    <a:pt x="442" y="521"/>
                    <a:pt x="421" y="532"/>
                  </a:cubicBezTo>
                  <a:cubicBezTo>
                    <a:pt x="419" y="534"/>
                    <a:pt x="416" y="535"/>
                    <a:pt x="413" y="536"/>
                  </a:cubicBezTo>
                  <a:cubicBezTo>
                    <a:pt x="408" y="539"/>
                    <a:pt x="408" y="539"/>
                    <a:pt x="408" y="539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2"/>
                    <a:pt x="404" y="542"/>
                    <a:pt x="404" y="542"/>
                  </a:cubicBezTo>
                  <a:cubicBezTo>
                    <a:pt x="404" y="543"/>
                    <a:pt x="404" y="543"/>
                    <a:pt x="404" y="543"/>
                  </a:cubicBezTo>
                  <a:cubicBezTo>
                    <a:pt x="404" y="545"/>
                    <a:pt x="404" y="545"/>
                    <a:pt x="404" y="545"/>
                  </a:cubicBezTo>
                  <a:cubicBezTo>
                    <a:pt x="404" y="565"/>
                    <a:pt x="404" y="565"/>
                    <a:pt x="404" y="565"/>
                  </a:cubicBezTo>
                  <a:cubicBezTo>
                    <a:pt x="404" y="600"/>
                    <a:pt x="404" y="600"/>
                    <a:pt x="404" y="600"/>
                  </a:cubicBezTo>
                  <a:cubicBezTo>
                    <a:pt x="403" y="602"/>
                    <a:pt x="403" y="604"/>
                    <a:pt x="402" y="606"/>
                  </a:cubicBezTo>
                  <a:cubicBezTo>
                    <a:pt x="401" y="607"/>
                    <a:pt x="399" y="609"/>
                    <a:pt x="397" y="609"/>
                  </a:cubicBezTo>
                  <a:cubicBezTo>
                    <a:pt x="397" y="610"/>
                    <a:pt x="396" y="610"/>
                    <a:pt x="395" y="610"/>
                  </a:cubicBezTo>
                  <a:cubicBezTo>
                    <a:pt x="394" y="610"/>
                    <a:pt x="393" y="610"/>
                    <a:pt x="391" y="610"/>
                  </a:cubicBezTo>
                  <a:cubicBezTo>
                    <a:pt x="382" y="610"/>
                    <a:pt x="382" y="610"/>
                    <a:pt x="382" y="610"/>
                  </a:cubicBezTo>
                  <a:cubicBezTo>
                    <a:pt x="346" y="610"/>
                    <a:pt x="346" y="610"/>
                    <a:pt x="346" y="610"/>
                  </a:cubicBezTo>
                  <a:cubicBezTo>
                    <a:pt x="343" y="610"/>
                    <a:pt x="343" y="610"/>
                    <a:pt x="343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09"/>
                    <a:pt x="342" y="609"/>
                    <a:pt x="342" y="609"/>
                  </a:cubicBezTo>
                  <a:cubicBezTo>
                    <a:pt x="346" y="596"/>
                    <a:pt x="346" y="596"/>
                    <a:pt x="346" y="596"/>
                  </a:cubicBezTo>
                  <a:cubicBezTo>
                    <a:pt x="350" y="584"/>
                    <a:pt x="353" y="573"/>
                    <a:pt x="357" y="561"/>
                  </a:cubicBezTo>
                  <a:cubicBezTo>
                    <a:pt x="364" y="539"/>
                    <a:pt x="372" y="516"/>
                    <a:pt x="381" y="493"/>
                  </a:cubicBezTo>
                  <a:cubicBezTo>
                    <a:pt x="385" y="482"/>
                    <a:pt x="389" y="471"/>
                    <a:pt x="394" y="460"/>
                  </a:cubicBezTo>
                  <a:cubicBezTo>
                    <a:pt x="396" y="454"/>
                    <a:pt x="399" y="449"/>
                    <a:pt x="401" y="443"/>
                  </a:cubicBezTo>
                  <a:cubicBezTo>
                    <a:pt x="405" y="435"/>
                    <a:pt x="405" y="435"/>
                    <a:pt x="405" y="435"/>
                  </a:cubicBezTo>
                  <a:cubicBezTo>
                    <a:pt x="406" y="432"/>
                    <a:pt x="406" y="432"/>
                    <a:pt x="406" y="432"/>
                  </a:cubicBezTo>
                  <a:cubicBezTo>
                    <a:pt x="406" y="431"/>
                    <a:pt x="406" y="431"/>
                    <a:pt x="406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8" y="431"/>
                    <a:pt x="408" y="431"/>
                    <a:pt x="408" y="431"/>
                  </a:cubicBezTo>
                  <a:cubicBezTo>
                    <a:pt x="410" y="431"/>
                    <a:pt x="412" y="431"/>
                    <a:pt x="414" y="431"/>
                  </a:cubicBezTo>
                  <a:cubicBezTo>
                    <a:pt x="418" y="430"/>
                    <a:pt x="422" y="430"/>
                    <a:pt x="426" y="429"/>
                  </a:cubicBezTo>
                  <a:cubicBezTo>
                    <a:pt x="434" y="426"/>
                    <a:pt x="442" y="422"/>
                    <a:pt x="448" y="415"/>
                  </a:cubicBezTo>
                  <a:cubicBezTo>
                    <a:pt x="451" y="412"/>
                    <a:pt x="453" y="408"/>
                    <a:pt x="455" y="404"/>
                  </a:cubicBezTo>
                  <a:cubicBezTo>
                    <a:pt x="457" y="400"/>
                    <a:pt x="458" y="396"/>
                    <a:pt x="458" y="392"/>
                  </a:cubicBezTo>
                  <a:cubicBezTo>
                    <a:pt x="460" y="383"/>
                    <a:pt x="459" y="374"/>
                    <a:pt x="455" y="366"/>
                  </a:cubicBezTo>
                  <a:cubicBezTo>
                    <a:pt x="453" y="362"/>
                    <a:pt x="450" y="358"/>
                    <a:pt x="447" y="355"/>
                  </a:cubicBezTo>
                  <a:cubicBezTo>
                    <a:pt x="444" y="352"/>
                    <a:pt x="439" y="350"/>
                    <a:pt x="434" y="349"/>
                  </a:cubicBezTo>
                  <a:cubicBezTo>
                    <a:pt x="433" y="348"/>
                    <a:pt x="432" y="348"/>
                    <a:pt x="430" y="348"/>
                  </a:cubicBezTo>
                  <a:cubicBezTo>
                    <a:pt x="429" y="348"/>
                    <a:pt x="428" y="348"/>
                    <a:pt x="426" y="349"/>
                  </a:cubicBezTo>
                  <a:cubicBezTo>
                    <a:pt x="424" y="349"/>
                    <a:pt x="421" y="350"/>
                    <a:pt x="419" y="351"/>
                  </a:cubicBezTo>
                  <a:cubicBezTo>
                    <a:pt x="415" y="353"/>
                    <a:pt x="412" y="355"/>
                    <a:pt x="409" y="358"/>
                  </a:cubicBezTo>
                  <a:cubicBezTo>
                    <a:pt x="406" y="361"/>
                    <a:pt x="403" y="364"/>
                    <a:pt x="401" y="367"/>
                  </a:cubicBezTo>
                  <a:cubicBezTo>
                    <a:pt x="400" y="368"/>
                    <a:pt x="399" y="369"/>
                    <a:pt x="399" y="370"/>
                  </a:cubicBezTo>
                  <a:cubicBezTo>
                    <a:pt x="398" y="370"/>
                    <a:pt x="398" y="370"/>
                    <a:pt x="398" y="370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7" y="373"/>
                    <a:pt x="397" y="373"/>
                    <a:pt x="397" y="373"/>
                  </a:cubicBezTo>
                  <a:cubicBezTo>
                    <a:pt x="395" y="378"/>
                    <a:pt x="395" y="378"/>
                    <a:pt x="395" y="378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7" y="391"/>
                    <a:pt x="387" y="391"/>
                  </a:cubicBezTo>
                  <a:cubicBezTo>
                    <a:pt x="387" y="391"/>
                    <a:pt x="387" y="391"/>
                    <a:pt x="387" y="391"/>
                  </a:cubicBezTo>
                  <a:cubicBezTo>
                    <a:pt x="385" y="390"/>
                    <a:pt x="385" y="390"/>
                    <a:pt x="385" y="390"/>
                  </a:cubicBezTo>
                  <a:cubicBezTo>
                    <a:pt x="384" y="390"/>
                    <a:pt x="384" y="389"/>
                    <a:pt x="383" y="388"/>
                  </a:cubicBezTo>
                  <a:cubicBezTo>
                    <a:pt x="379" y="386"/>
                    <a:pt x="376" y="382"/>
                    <a:pt x="374" y="379"/>
                  </a:cubicBezTo>
                  <a:cubicBezTo>
                    <a:pt x="371" y="375"/>
                    <a:pt x="369" y="372"/>
                    <a:pt x="367" y="367"/>
                  </a:cubicBezTo>
                  <a:cubicBezTo>
                    <a:pt x="366" y="365"/>
                    <a:pt x="365" y="363"/>
                    <a:pt x="364" y="361"/>
                  </a:cubicBezTo>
                  <a:cubicBezTo>
                    <a:pt x="363" y="361"/>
                    <a:pt x="363" y="361"/>
                    <a:pt x="363" y="361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5" y="359"/>
                    <a:pt x="365" y="359"/>
                    <a:pt x="365" y="359"/>
                  </a:cubicBezTo>
                  <a:cubicBezTo>
                    <a:pt x="368" y="357"/>
                    <a:pt x="370" y="355"/>
                    <a:pt x="372" y="353"/>
                  </a:cubicBezTo>
                  <a:cubicBezTo>
                    <a:pt x="376" y="349"/>
                    <a:pt x="380" y="345"/>
                    <a:pt x="383" y="340"/>
                  </a:cubicBezTo>
                  <a:cubicBezTo>
                    <a:pt x="387" y="336"/>
                    <a:pt x="390" y="330"/>
                    <a:pt x="391" y="324"/>
                  </a:cubicBezTo>
                  <a:cubicBezTo>
                    <a:pt x="392" y="318"/>
                    <a:pt x="392" y="311"/>
                    <a:pt x="390" y="305"/>
                  </a:cubicBezTo>
                  <a:cubicBezTo>
                    <a:pt x="389" y="302"/>
                    <a:pt x="388" y="299"/>
                    <a:pt x="386" y="296"/>
                  </a:cubicBezTo>
                  <a:cubicBezTo>
                    <a:pt x="385" y="295"/>
                    <a:pt x="384" y="294"/>
                    <a:pt x="383" y="292"/>
                  </a:cubicBezTo>
                  <a:cubicBezTo>
                    <a:pt x="383" y="292"/>
                    <a:pt x="382" y="291"/>
                    <a:pt x="382" y="291"/>
                  </a:cubicBezTo>
                  <a:cubicBezTo>
                    <a:pt x="381" y="290"/>
                    <a:pt x="381" y="290"/>
                    <a:pt x="381" y="290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77" y="287"/>
                    <a:pt x="374" y="285"/>
                    <a:pt x="371" y="283"/>
                  </a:cubicBezTo>
                  <a:cubicBezTo>
                    <a:pt x="368" y="282"/>
                    <a:pt x="364" y="282"/>
                    <a:pt x="361" y="282"/>
                  </a:cubicBezTo>
                  <a:cubicBezTo>
                    <a:pt x="354" y="282"/>
                    <a:pt x="348" y="284"/>
                    <a:pt x="343" y="287"/>
                  </a:cubicBezTo>
                  <a:cubicBezTo>
                    <a:pt x="340" y="289"/>
                    <a:pt x="338" y="291"/>
                    <a:pt x="336" y="293"/>
                  </a:cubicBezTo>
                  <a:cubicBezTo>
                    <a:pt x="333" y="295"/>
                    <a:pt x="331" y="298"/>
                    <a:pt x="330" y="300"/>
                  </a:cubicBezTo>
                  <a:cubicBezTo>
                    <a:pt x="327" y="304"/>
                    <a:pt x="325" y="308"/>
                    <a:pt x="324" y="312"/>
                  </a:cubicBezTo>
                  <a:cubicBezTo>
                    <a:pt x="322" y="316"/>
                    <a:pt x="322" y="321"/>
                    <a:pt x="321" y="325"/>
                  </a:cubicBezTo>
                  <a:cubicBezTo>
                    <a:pt x="321" y="329"/>
                    <a:pt x="321" y="333"/>
                    <a:pt x="322" y="337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3" y="343"/>
                    <a:pt x="323" y="343"/>
                    <a:pt x="323" y="343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18" y="345"/>
                    <a:pt x="315" y="345"/>
                  </a:cubicBezTo>
                  <a:cubicBezTo>
                    <a:pt x="311" y="346"/>
                    <a:pt x="307" y="347"/>
                    <a:pt x="302" y="347"/>
                  </a:cubicBezTo>
                  <a:cubicBezTo>
                    <a:pt x="298" y="346"/>
                    <a:pt x="293" y="346"/>
                    <a:pt x="289" y="345"/>
                  </a:cubicBezTo>
                  <a:cubicBezTo>
                    <a:pt x="287" y="345"/>
                    <a:pt x="287" y="345"/>
                    <a:pt x="287" y="345"/>
                  </a:cubicBezTo>
                  <a:cubicBezTo>
                    <a:pt x="286" y="345"/>
                    <a:pt x="286" y="345"/>
                    <a:pt x="286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4"/>
                    <a:pt x="285" y="344"/>
                    <a:pt x="285" y="344"/>
                  </a:cubicBezTo>
                  <a:cubicBezTo>
                    <a:pt x="286" y="343"/>
                    <a:pt x="286" y="343"/>
                    <a:pt x="286" y="343"/>
                  </a:cubicBezTo>
                  <a:cubicBezTo>
                    <a:pt x="290" y="339"/>
                    <a:pt x="293" y="334"/>
                    <a:pt x="295" y="330"/>
                  </a:cubicBezTo>
                  <a:cubicBezTo>
                    <a:pt x="298" y="325"/>
                    <a:pt x="300" y="320"/>
                    <a:pt x="302" y="314"/>
                  </a:cubicBezTo>
                  <a:cubicBezTo>
                    <a:pt x="302" y="311"/>
                    <a:pt x="303" y="308"/>
                    <a:pt x="302" y="305"/>
                  </a:cubicBezTo>
                  <a:cubicBezTo>
                    <a:pt x="302" y="301"/>
                    <a:pt x="302" y="298"/>
                    <a:pt x="300" y="295"/>
                  </a:cubicBezTo>
                  <a:cubicBezTo>
                    <a:pt x="298" y="289"/>
                    <a:pt x="293" y="284"/>
                    <a:pt x="289" y="280"/>
                  </a:cubicBezTo>
                  <a:cubicBezTo>
                    <a:pt x="284" y="277"/>
                    <a:pt x="278" y="274"/>
                    <a:pt x="271" y="274"/>
                  </a:cubicBezTo>
                  <a:cubicBezTo>
                    <a:pt x="268" y="273"/>
                    <a:pt x="264" y="274"/>
                    <a:pt x="261" y="275"/>
                  </a:cubicBezTo>
                  <a:cubicBezTo>
                    <a:pt x="258" y="276"/>
                    <a:pt x="255" y="277"/>
                    <a:pt x="252" y="279"/>
                  </a:cubicBezTo>
                  <a:cubicBezTo>
                    <a:pt x="247" y="282"/>
                    <a:pt x="243" y="287"/>
                    <a:pt x="240" y="291"/>
                  </a:cubicBezTo>
                  <a:cubicBezTo>
                    <a:pt x="237" y="296"/>
                    <a:pt x="234" y="301"/>
                    <a:pt x="232" y="306"/>
                  </a:cubicBezTo>
                  <a:cubicBezTo>
                    <a:pt x="230" y="311"/>
                    <a:pt x="229" y="316"/>
                    <a:pt x="228" y="322"/>
                  </a:cubicBezTo>
                  <a:cubicBezTo>
                    <a:pt x="228" y="325"/>
                    <a:pt x="228" y="328"/>
                    <a:pt x="228" y="331"/>
                  </a:cubicBezTo>
                  <a:cubicBezTo>
                    <a:pt x="228" y="331"/>
                    <a:pt x="228" y="332"/>
                    <a:pt x="228" y="333"/>
                  </a:cubicBezTo>
                  <a:cubicBezTo>
                    <a:pt x="228" y="334"/>
                    <a:pt x="228" y="334"/>
                    <a:pt x="228" y="335"/>
                  </a:cubicBezTo>
                  <a:cubicBezTo>
                    <a:pt x="229" y="337"/>
                    <a:pt x="229" y="338"/>
                    <a:pt x="229" y="339"/>
                  </a:cubicBezTo>
                  <a:cubicBezTo>
                    <a:pt x="230" y="342"/>
                    <a:pt x="231" y="345"/>
                    <a:pt x="232" y="348"/>
                  </a:cubicBezTo>
                  <a:cubicBezTo>
                    <a:pt x="233" y="348"/>
                    <a:pt x="233" y="349"/>
                    <a:pt x="233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3" y="351"/>
                    <a:pt x="233" y="351"/>
                    <a:pt x="233" y="351"/>
                  </a:cubicBezTo>
                  <a:cubicBezTo>
                    <a:pt x="231" y="353"/>
                    <a:pt x="229" y="355"/>
                    <a:pt x="228" y="357"/>
                  </a:cubicBezTo>
                  <a:cubicBezTo>
                    <a:pt x="224" y="360"/>
                    <a:pt x="221" y="363"/>
                    <a:pt x="217" y="366"/>
                  </a:cubicBezTo>
                  <a:cubicBezTo>
                    <a:pt x="213" y="369"/>
                    <a:pt x="209" y="372"/>
                    <a:pt x="205" y="375"/>
                  </a:cubicBezTo>
                  <a:cubicBezTo>
                    <a:pt x="204" y="376"/>
                    <a:pt x="203" y="376"/>
                    <a:pt x="202" y="377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198" y="375"/>
                    <a:pt x="198" y="375"/>
                    <a:pt x="198" y="375"/>
                  </a:cubicBezTo>
                  <a:cubicBezTo>
                    <a:pt x="196" y="370"/>
                    <a:pt x="196" y="370"/>
                    <a:pt x="196" y="370"/>
                  </a:cubicBezTo>
                  <a:cubicBezTo>
                    <a:pt x="195" y="368"/>
                    <a:pt x="194" y="366"/>
                    <a:pt x="192" y="365"/>
                  </a:cubicBezTo>
                  <a:cubicBezTo>
                    <a:pt x="188" y="358"/>
                    <a:pt x="182" y="351"/>
                    <a:pt x="174" y="346"/>
                  </a:cubicBezTo>
                  <a:cubicBezTo>
                    <a:pt x="170" y="344"/>
                    <a:pt x="166" y="342"/>
                    <a:pt x="161" y="342"/>
                  </a:cubicBezTo>
                  <a:cubicBezTo>
                    <a:pt x="157" y="341"/>
                    <a:pt x="152" y="341"/>
                    <a:pt x="147" y="342"/>
                  </a:cubicBezTo>
                  <a:cubicBezTo>
                    <a:pt x="145" y="343"/>
                    <a:pt x="142" y="344"/>
                    <a:pt x="140" y="345"/>
                  </a:cubicBezTo>
                  <a:cubicBezTo>
                    <a:pt x="138" y="346"/>
                    <a:pt x="136" y="347"/>
                    <a:pt x="134" y="348"/>
                  </a:cubicBezTo>
                  <a:cubicBezTo>
                    <a:pt x="131" y="351"/>
                    <a:pt x="127" y="355"/>
                    <a:pt x="125" y="359"/>
                  </a:cubicBezTo>
                  <a:cubicBezTo>
                    <a:pt x="123" y="364"/>
                    <a:pt x="122" y="369"/>
                    <a:pt x="122" y="374"/>
                  </a:cubicBezTo>
                  <a:cubicBezTo>
                    <a:pt x="122" y="379"/>
                    <a:pt x="123" y="383"/>
                    <a:pt x="125" y="387"/>
                  </a:cubicBezTo>
                  <a:cubicBezTo>
                    <a:pt x="126" y="391"/>
                    <a:pt x="128" y="395"/>
                    <a:pt x="131" y="399"/>
                  </a:cubicBezTo>
                  <a:cubicBezTo>
                    <a:pt x="133" y="402"/>
                    <a:pt x="136" y="405"/>
                    <a:pt x="139" y="408"/>
                  </a:cubicBezTo>
                  <a:cubicBezTo>
                    <a:pt x="146" y="414"/>
                    <a:pt x="154" y="418"/>
                    <a:pt x="162" y="421"/>
                  </a:cubicBezTo>
                  <a:cubicBezTo>
                    <a:pt x="166" y="422"/>
                    <a:pt x="171" y="422"/>
                    <a:pt x="175" y="422"/>
                  </a:cubicBezTo>
                  <a:cubicBezTo>
                    <a:pt x="177" y="422"/>
                    <a:pt x="179" y="422"/>
                    <a:pt x="181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3" y="425"/>
                    <a:pt x="183" y="425"/>
                    <a:pt x="183" y="425"/>
                  </a:cubicBezTo>
                  <a:cubicBezTo>
                    <a:pt x="186" y="432"/>
                    <a:pt x="186" y="432"/>
                    <a:pt x="186" y="432"/>
                  </a:cubicBezTo>
                  <a:cubicBezTo>
                    <a:pt x="189" y="438"/>
                    <a:pt x="191" y="443"/>
                    <a:pt x="193" y="448"/>
                  </a:cubicBezTo>
                  <a:cubicBezTo>
                    <a:pt x="198" y="458"/>
                    <a:pt x="202" y="469"/>
                    <a:pt x="206" y="480"/>
                  </a:cubicBezTo>
                  <a:cubicBezTo>
                    <a:pt x="215" y="501"/>
                    <a:pt x="222" y="522"/>
                    <a:pt x="230" y="544"/>
                  </a:cubicBezTo>
                  <a:cubicBezTo>
                    <a:pt x="236" y="562"/>
                    <a:pt x="241" y="580"/>
                    <a:pt x="247" y="598"/>
                  </a:cubicBezTo>
                  <a:cubicBezTo>
                    <a:pt x="250" y="609"/>
                    <a:pt x="250" y="609"/>
                    <a:pt x="250" y="609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24" y="610"/>
                    <a:pt x="224" y="610"/>
                    <a:pt x="224" y="610"/>
                  </a:cubicBezTo>
                  <a:cubicBezTo>
                    <a:pt x="196" y="610"/>
                    <a:pt x="196" y="610"/>
                    <a:pt x="196" y="610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7" y="610"/>
                    <a:pt x="186" y="609"/>
                    <a:pt x="184" y="609"/>
                  </a:cubicBezTo>
                  <a:cubicBezTo>
                    <a:pt x="182" y="608"/>
                    <a:pt x="180" y="605"/>
                    <a:pt x="179" y="603"/>
                  </a:cubicBezTo>
                  <a:cubicBezTo>
                    <a:pt x="179" y="602"/>
                    <a:pt x="179" y="601"/>
                    <a:pt x="179" y="600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179" y="599"/>
                    <a:pt x="179" y="599"/>
                    <a:pt x="179" y="599"/>
                  </a:cubicBezTo>
                  <a:cubicBezTo>
                    <a:pt x="179" y="597"/>
                    <a:pt x="179" y="597"/>
                    <a:pt x="179" y="597"/>
                  </a:cubicBezTo>
                  <a:cubicBezTo>
                    <a:pt x="179" y="590"/>
                    <a:pt x="179" y="590"/>
                    <a:pt x="179" y="590"/>
                  </a:cubicBezTo>
                  <a:cubicBezTo>
                    <a:pt x="179" y="576"/>
                    <a:pt x="179" y="576"/>
                    <a:pt x="179" y="576"/>
                  </a:cubicBezTo>
                  <a:cubicBezTo>
                    <a:pt x="179" y="544"/>
                    <a:pt x="179" y="544"/>
                    <a:pt x="179" y="544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8" y="540"/>
                    <a:pt x="178" y="540"/>
                    <a:pt x="178" y="540"/>
                  </a:cubicBezTo>
                  <a:cubicBezTo>
                    <a:pt x="177" y="540"/>
                    <a:pt x="177" y="540"/>
                    <a:pt x="177" y="540"/>
                  </a:cubicBezTo>
                  <a:cubicBezTo>
                    <a:pt x="176" y="539"/>
                    <a:pt x="176" y="539"/>
                    <a:pt x="176" y="539"/>
                  </a:cubicBezTo>
                  <a:cubicBezTo>
                    <a:pt x="170" y="536"/>
                    <a:pt x="170" y="536"/>
                    <a:pt x="170" y="536"/>
                  </a:cubicBezTo>
                  <a:cubicBezTo>
                    <a:pt x="168" y="535"/>
                    <a:pt x="166" y="534"/>
                    <a:pt x="164" y="533"/>
                  </a:cubicBezTo>
                  <a:cubicBezTo>
                    <a:pt x="160" y="531"/>
                    <a:pt x="155" y="528"/>
                    <a:pt x="151" y="526"/>
                  </a:cubicBezTo>
                  <a:cubicBezTo>
                    <a:pt x="143" y="521"/>
                    <a:pt x="135" y="516"/>
                    <a:pt x="128" y="511"/>
                  </a:cubicBezTo>
                  <a:cubicBezTo>
                    <a:pt x="113" y="500"/>
                    <a:pt x="99" y="487"/>
                    <a:pt x="86" y="473"/>
                  </a:cubicBezTo>
                  <a:cubicBezTo>
                    <a:pt x="61" y="446"/>
                    <a:pt x="41" y="413"/>
                    <a:pt x="29" y="378"/>
                  </a:cubicBezTo>
                  <a:cubicBezTo>
                    <a:pt x="17" y="344"/>
                    <a:pt x="12" y="307"/>
                    <a:pt x="14" y="271"/>
                  </a:cubicBezTo>
                  <a:cubicBezTo>
                    <a:pt x="16" y="235"/>
                    <a:pt x="25" y="201"/>
                    <a:pt x="40" y="170"/>
                  </a:cubicBezTo>
                  <a:cubicBezTo>
                    <a:pt x="54" y="139"/>
                    <a:pt x="74" y="111"/>
                    <a:pt x="97" y="89"/>
                  </a:cubicBezTo>
                  <a:cubicBezTo>
                    <a:pt x="120" y="66"/>
                    <a:pt x="147" y="48"/>
                    <a:pt x="174" y="35"/>
                  </a:cubicBezTo>
                  <a:cubicBezTo>
                    <a:pt x="198" y="24"/>
                    <a:pt x="220" y="18"/>
                    <a:pt x="237" y="14"/>
                  </a:cubicBezTo>
                  <a:cubicBezTo>
                    <a:pt x="255" y="10"/>
                    <a:pt x="268" y="9"/>
                    <a:pt x="278" y="8"/>
                  </a:cubicBezTo>
                  <a:cubicBezTo>
                    <a:pt x="283" y="8"/>
                    <a:pt x="287" y="8"/>
                    <a:pt x="290" y="8"/>
                  </a:cubicBezTo>
                  <a:cubicBezTo>
                    <a:pt x="293" y="7"/>
                    <a:pt x="295" y="7"/>
                    <a:pt x="296" y="7"/>
                  </a:cubicBezTo>
                  <a:cubicBezTo>
                    <a:pt x="298" y="7"/>
                    <a:pt x="296" y="6"/>
                    <a:pt x="291" y="6"/>
                  </a:cubicBezTo>
                  <a:cubicBezTo>
                    <a:pt x="286" y="6"/>
                    <a:pt x="277" y="5"/>
                    <a:pt x="266" y="6"/>
                  </a:cubicBezTo>
                  <a:cubicBezTo>
                    <a:pt x="254" y="7"/>
                    <a:pt x="239" y="8"/>
                    <a:pt x="222" y="12"/>
                  </a:cubicBezTo>
                  <a:cubicBezTo>
                    <a:pt x="205" y="16"/>
                    <a:pt x="186" y="22"/>
                    <a:pt x="165" y="32"/>
                  </a:cubicBezTo>
                  <a:cubicBezTo>
                    <a:pt x="145" y="42"/>
                    <a:pt x="123" y="56"/>
                    <a:pt x="102" y="7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22" y="55"/>
                    <a:pt x="141" y="43"/>
                    <a:pt x="157" y="34"/>
                  </a:cubicBezTo>
                  <a:cubicBezTo>
                    <a:pt x="173" y="26"/>
                    <a:pt x="186" y="20"/>
                    <a:pt x="196" y="17"/>
                  </a:cubicBezTo>
                  <a:cubicBezTo>
                    <a:pt x="206" y="13"/>
                    <a:pt x="213" y="11"/>
                    <a:pt x="218" y="10"/>
                  </a:cubicBezTo>
                  <a:cubicBezTo>
                    <a:pt x="222" y="8"/>
                    <a:pt x="225" y="8"/>
                    <a:pt x="225" y="7"/>
                  </a:cubicBezTo>
                  <a:cubicBezTo>
                    <a:pt x="227" y="6"/>
                    <a:pt x="223" y="7"/>
                    <a:pt x="220" y="7"/>
                  </a:cubicBezTo>
                  <a:cubicBezTo>
                    <a:pt x="217" y="8"/>
                    <a:pt x="215" y="7"/>
                    <a:pt x="221" y="5"/>
                  </a:cubicBezTo>
                  <a:cubicBezTo>
                    <a:pt x="194" y="12"/>
                    <a:pt x="168" y="23"/>
                    <a:pt x="144" y="37"/>
                  </a:cubicBezTo>
                  <a:cubicBezTo>
                    <a:pt x="120" y="51"/>
                    <a:pt x="98" y="69"/>
                    <a:pt x="78" y="89"/>
                  </a:cubicBezTo>
                  <a:cubicBezTo>
                    <a:pt x="59" y="110"/>
                    <a:pt x="43" y="133"/>
                    <a:pt x="30" y="158"/>
                  </a:cubicBezTo>
                  <a:cubicBezTo>
                    <a:pt x="18" y="183"/>
                    <a:pt x="9" y="210"/>
                    <a:pt x="4" y="237"/>
                  </a:cubicBezTo>
                  <a:cubicBezTo>
                    <a:pt x="3" y="244"/>
                    <a:pt x="1" y="253"/>
                    <a:pt x="1" y="263"/>
                  </a:cubicBezTo>
                  <a:cubicBezTo>
                    <a:pt x="0" y="272"/>
                    <a:pt x="0" y="283"/>
                    <a:pt x="0" y="293"/>
                  </a:cubicBezTo>
                  <a:cubicBezTo>
                    <a:pt x="0" y="304"/>
                    <a:pt x="1" y="314"/>
                    <a:pt x="2" y="324"/>
                  </a:cubicBezTo>
                  <a:cubicBezTo>
                    <a:pt x="3" y="334"/>
                    <a:pt x="5" y="342"/>
                    <a:pt x="6" y="349"/>
                  </a:cubicBezTo>
                  <a:cubicBezTo>
                    <a:pt x="12" y="376"/>
                    <a:pt x="22" y="402"/>
                    <a:pt x="35" y="426"/>
                  </a:cubicBezTo>
                  <a:cubicBezTo>
                    <a:pt x="48" y="450"/>
                    <a:pt x="64" y="472"/>
                    <a:pt x="83" y="491"/>
                  </a:cubicBezTo>
                  <a:cubicBezTo>
                    <a:pt x="102" y="510"/>
                    <a:pt x="124" y="527"/>
                    <a:pt x="148" y="540"/>
                  </a:cubicBezTo>
                  <a:cubicBezTo>
                    <a:pt x="151" y="542"/>
                    <a:pt x="154" y="544"/>
                    <a:pt x="157" y="545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4" y="549"/>
                    <a:pt x="164" y="549"/>
                    <a:pt x="164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51"/>
                    <a:pt x="165" y="551"/>
                    <a:pt x="165" y="551"/>
                  </a:cubicBezTo>
                  <a:cubicBezTo>
                    <a:pt x="165" y="561"/>
                    <a:pt x="165" y="561"/>
                    <a:pt x="165" y="561"/>
                  </a:cubicBezTo>
                  <a:cubicBezTo>
                    <a:pt x="165" y="601"/>
                    <a:pt x="165" y="601"/>
                    <a:pt x="165" y="601"/>
                  </a:cubicBezTo>
                  <a:cubicBezTo>
                    <a:pt x="165" y="605"/>
                    <a:pt x="167" y="610"/>
                    <a:pt x="169" y="614"/>
                  </a:cubicBezTo>
                  <a:cubicBezTo>
                    <a:pt x="172" y="618"/>
                    <a:pt x="176" y="621"/>
                    <a:pt x="180" y="622"/>
                  </a:cubicBezTo>
                  <a:cubicBezTo>
                    <a:pt x="180" y="622"/>
                    <a:pt x="180" y="622"/>
                    <a:pt x="181" y="622"/>
                  </a:cubicBezTo>
                  <a:cubicBezTo>
                    <a:pt x="176" y="623"/>
                    <a:pt x="172" y="626"/>
                    <a:pt x="169" y="629"/>
                  </a:cubicBezTo>
                  <a:cubicBezTo>
                    <a:pt x="166" y="633"/>
                    <a:pt x="164" y="637"/>
                    <a:pt x="164" y="641"/>
                  </a:cubicBezTo>
                  <a:cubicBezTo>
                    <a:pt x="163" y="646"/>
                    <a:pt x="163" y="650"/>
                    <a:pt x="165" y="654"/>
                  </a:cubicBezTo>
                  <a:cubicBezTo>
                    <a:pt x="166" y="658"/>
                    <a:pt x="169" y="662"/>
                    <a:pt x="172" y="665"/>
                  </a:cubicBezTo>
                  <a:cubicBezTo>
                    <a:pt x="174" y="667"/>
                    <a:pt x="176" y="668"/>
                    <a:pt x="178" y="669"/>
                  </a:cubicBezTo>
                  <a:cubicBezTo>
                    <a:pt x="181" y="670"/>
                    <a:pt x="183" y="670"/>
                    <a:pt x="185" y="670"/>
                  </a:cubicBezTo>
                  <a:cubicBezTo>
                    <a:pt x="205" y="670"/>
                    <a:pt x="205" y="670"/>
                    <a:pt x="205" y="670"/>
                  </a:cubicBezTo>
                  <a:cubicBezTo>
                    <a:pt x="244" y="670"/>
                    <a:pt x="244" y="670"/>
                    <a:pt x="244" y="670"/>
                  </a:cubicBezTo>
                  <a:cubicBezTo>
                    <a:pt x="268" y="670"/>
                    <a:pt x="268" y="670"/>
                    <a:pt x="268" y="670"/>
                  </a:cubicBezTo>
                  <a:cubicBezTo>
                    <a:pt x="232" y="670"/>
                    <a:pt x="232" y="670"/>
                    <a:pt x="232" y="670"/>
                  </a:cubicBezTo>
                  <a:cubicBezTo>
                    <a:pt x="192" y="670"/>
                    <a:pt x="192" y="670"/>
                    <a:pt x="192" y="670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3" y="671"/>
                    <a:pt x="181" y="671"/>
                  </a:cubicBezTo>
                  <a:cubicBezTo>
                    <a:pt x="177" y="672"/>
                    <a:pt x="172" y="674"/>
                    <a:pt x="169" y="678"/>
                  </a:cubicBezTo>
                  <a:cubicBezTo>
                    <a:pt x="166" y="681"/>
                    <a:pt x="164" y="686"/>
                    <a:pt x="164" y="690"/>
                  </a:cubicBezTo>
                  <a:cubicBezTo>
                    <a:pt x="163" y="694"/>
                    <a:pt x="163" y="699"/>
                    <a:pt x="165" y="703"/>
                  </a:cubicBezTo>
                  <a:cubicBezTo>
                    <a:pt x="166" y="707"/>
                    <a:pt x="169" y="711"/>
                    <a:pt x="172" y="714"/>
                  </a:cubicBezTo>
                  <a:cubicBezTo>
                    <a:pt x="174" y="715"/>
                    <a:pt x="176" y="717"/>
                    <a:pt x="178" y="717"/>
                  </a:cubicBezTo>
                  <a:cubicBezTo>
                    <a:pt x="181" y="718"/>
                    <a:pt x="183" y="719"/>
                    <a:pt x="18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44" y="719"/>
                    <a:pt x="244" y="719"/>
                    <a:pt x="244" y="719"/>
                  </a:cubicBezTo>
                  <a:cubicBezTo>
                    <a:pt x="265" y="719"/>
                    <a:pt x="265" y="719"/>
                    <a:pt x="26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193" y="719"/>
                    <a:pt x="193" y="719"/>
                    <a:pt x="193" y="719"/>
                  </a:cubicBezTo>
                  <a:cubicBezTo>
                    <a:pt x="187" y="719"/>
                    <a:pt x="187" y="719"/>
                    <a:pt x="187" y="719"/>
                  </a:cubicBezTo>
                  <a:cubicBezTo>
                    <a:pt x="186" y="719"/>
                    <a:pt x="186" y="719"/>
                    <a:pt x="186" y="719"/>
                  </a:cubicBezTo>
                  <a:cubicBezTo>
                    <a:pt x="185" y="719"/>
                    <a:pt x="185" y="719"/>
                    <a:pt x="185" y="719"/>
                  </a:cubicBezTo>
                  <a:cubicBezTo>
                    <a:pt x="184" y="719"/>
                    <a:pt x="184" y="719"/>
                    <a:pt x="184" y="719"/>
                  </a:cubicBezTo>
                  <a:cubicBezTo>
                    <a:pt x="182" y="719"/>
                    <a:pt x="181" y="719"/>
                    <a:pt x="179" y="720"/>
                  </a:cubicBezTo>
                  <a:cubicBezTo>
                    <a:pt x="174" y="722"/>
                    <a:pt x="169" y="726"/>
                    <a:pt x="167" y="730"/>
                  </a:cubicBezTo>
                  <a:cubicBezTo>
                    <a:pt x="164" y="735"/>
                    <a:pt x="163" y="740"/>
                    <a:pt x="163" y="746"/>
                  </a:cubicBezTo>
                  <a:cubicBezTo>
                    <a:pt x="164" y="751"/>
                    <a:pt x="166" y="756"/>
                    <a:pt x="169" y="760"/>
                  </a:cubicBezTo>
                  <a:cubicBezTo>
                    <a:pt x="171" y="762"/>
                    <a:pt x="173" y="764"/>
                    <a:pt x="176" y="765"/>
                  </a:cubicBezTo>
                  <a:cubicBezTo>
                    <a:pt x="179" y="766"/>
                    <a:pt x="181" y="767"/>
                    <a:pt x="184" y="767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22" y="805"/>
                    <a:pt x="222" y="805"/>
                    <a:pt x="222" y="805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5" y="810"/>
                    <a:pt x="225" y="810"/>
                    <a:pt x="225" y="810"/>
                  </a:cubicBezTo>
                  <a:cubicBezTo>
                    <a:pt x="225" y="810"/>
                    <a:pt x="225" y="811"/>
                    <a:pt x="225" y="811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9" y="815"/>
                    <a:pt x="229" y="815"/>
                    <a:pt x="229" y="815"/>
                  </a:cubicBezTo>
                  <a:cubicBezTo>
                    <a:pt x="230" y="817"/>
                    <a:pt x="231" y="818"/>
                    <a:pt x="232" y="820"/>
                  </a:cubicBezTo>
                  <a:cubicBezTo>
                    <a:pt x="234" y="821"/>
                    <a:pt x="235" y="822"/>
                    <a:pt x="236" y="824"/>
                  </a:cubicBezTo>
                  <a:cubicBezTo>
                    <a:pt x="238" y="825"/>
                    <a:pt x="239" y="826"/>
                    <a:pt x="241" y="828"/>
                  </a:cubicBezTo>
                  <a:cubicBezTo>
                    <a:pt x="242" y="828"/>
                    <a:pt x="243" y="829"/>
                    <a:pt x="245" y="830"/>
                  </a:cubicBezTo>
                  <a:cubicBezTo>
                    <a:pt x="246" y="830"/>
                    <a:pt x="247" y="830"/>
                    <a:pt x="247" y="830"/>
                  </a:cubicBezTo>
                  <a:cubicBezTo>
                    <a:pt x="249" y="831"/>
                    <a:pt x="249" y="831"/>
                    <a:pt x="249" y="831"/>
                  </a:cubicBezTo>
                  <a:cubicBezTo>
                    <a:pt x="250" y="831"/>
                    <a:pt x="252" y="831"/>
                    <a:pt x="254" y="831"/>
                  </a:cubicBezTo>
                  <a:cubicBezTo>
                    <a:pt x="268" y="833"/>
                    <a:pt x="282" y="834"/>
                    <a:pt x="296" y="834"/>
                  </a:cubicBezTo>
                  <a:cubicBezTo>
                    <a:pt x="303" y="835"/>
                    <a:pt x="310" y="835"/>
                    <a:pt x="318" y="834"/>
                  </a:cubicBezTo>
                  <a:cubicBezTo>
                    <a:pt x="321" y="834"/>
                    <a:pt x="325" y="834"/>
                    <a:pt x="329" y="833"/>
                  </a:cubicBezTo>
                  <a:cubicBezTo>
                    <a:pt x="331" y="833"/>
                    <a:pt x="332" y="832"/>
                    <a:pt x="334" y="832"/>
                  </a:cubicBezTo>
                  <a:cubicBezTo>
                    <a:pt x="335" y="832"/>
                    <a:pt x="336" y="831"/>
                    <a:pt x="337" y="831"/>
                  </a:cubicBezTo>
                  <a:cubicBezTo>
                    <a:pt x="338" y="831"/>
                    <a:pt x="338" y="831"/>
                    <a:pt x="339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2" y="829"/>
                    <a:pt x="342" y="829"/>
                    <a:pt x="343" y="829"/>
                  </a:cubicBezTo>
                  <a:cubicBezTo>
                    <a:pt x="342" y="829"/>
                    <a:pt x="342" y="829"/>
                    <a:pt x="341" y="829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39" y="830"/>
                    <a:pt x="339" y="830"/>
                    <a:pt x="339" y="830"/>
                  </a:cubicBezTo>
                  <a:cubicBezTo>
                    <a:pt x="338" y="831"/>
                    <a:pt x="338" y="831"/>
                    <a:pt x="337" y="831"/>
                  </a:cubicBezTo>
                  <a:cubicBezTo>
                    <a:pt x="336" y="831"/>
                    <a:pt x="335" y="832"/>
                    <a:pt x="334" y="832"/>
                  </a:cubicBezTo>
                  <a:cubicBezTo>
                    <a:pt x="332" y="832"/>
                    <a:pt x="330" y="833"/>
                    <a:pt x="329" y="833"/>
                  </a:cubicBezTo>
                  <a:cubicBezTo>
                    <a:pt x="325" y="834"/>
                    <a:pt x="321" y="834"/>
                    <a:pt x="317" y="834"/>
                  </a:cubicBezTo>
                  <a:cubicBezTo>
                    <a:pt x="310" y="834"/>
                    <a:pt x="303" y="834"/>
                    <a:pt x="296" y="834"/>
                  </a:cubicBezTo>
                  <a:cubicBezTo>
                    <a:pt x="282" y="834"/>
                    <a:pt x="268" y="833"/>
                    <a:pt x="254" y="831"/>
                  </a:cubicBezTo>
                  <a:cubicBezTo>
                    <a:pt x="252" y="831"/>
                    <a:pt x="250" y="830"/>
                    <a:pt x="248" y="830"/>
                  </a:cubicBezTo>
                  <a:cubicBezTo>
                    <a:pt x="247" y="830"/>
                    <a:pt x="247" y="830"/>
                    <a:pt x="247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5" y="829"/>
                    <a:pt x="245" y="829"/>
                    <a:pt x="245" y="829"/>
                  </a:cubicBezTo>
                  <a:cubicBezTo>
                    <a:pt x="243" y="829"/>
                    <a:pt x="242" y="828"/>
                    <a:pt x="241" y="827"/>
                  </a:cubicBezTo>
                  <a:cubicBezTo>
                    <a:pt x="239" y="826"/>
                    <a:pt x="238" y="825"/>
                    <a:pt x="236" y="823"/>
                  </a:cubicBezTo>
                  <a:cubicBezTo>
                    <a:pt x="235" y="822"/>
                    <a:pt x="234" y="821"/>
                    <a:pt x="232" y="819"/>
                  </a:cubicBezTo>
                  <a:cubicBezTo>
                    <a:pt x="231" y="818"/>
                    <a:pt x="230" y="817"/>
                    <a:pt x="229" y="815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5" y="811"/>
                    <a:pt x="225" y="811"/>
                    <a:pt x="225" y="811"/>
                  </a:cubicBezTo>
                  <a:cubicBezTo>
                    <a:pt x="225" y="810"/>
                    <a:pt x="225" y="810"/>
                    <a:pt x="225" y="809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3" y="805"/>
                    <a:pt x="223" y="805"/>
                    <a:pt x="223" y="805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194" y="767"/>
                    <a:pt x="194" y="767"/>
                    <a:pt x="194" y="767"/>
                  </a:cubicBezTo>
                  <a:cubicBezTo>
                    <a:pt x="187" y="767"/>
                    <a:pt x="187" y="767"/>
                    <a:pt x="187" y="767"/>
                  </a:cubicBezTo>
                  <a:cubicBezTo>
                    <a:pt x="186" y="767"/>
                    <a:pt x="184" y="767"/>
                    <a:pt x="182" y="767"/>
                  </a:cubicBezTo>
                  <a:cubicBezTo>
                    <a:pt x="180" y="766"/>
                    <a:pt x="178" y="766"/>
                    <a:pt x="177" y="765"/>
                  </a:cubicBezTo>
                  <a:cubicBezTo>
                    <a:pt x="171" y="762"/>
                    <a:pt x="166" y="756"/>
                    <a:pt x="165" y="750"/>
                  </a:cubicBezTo>
                  <a:cubicBezTo>
                    <a:pt x="163" y="744"/>
                    <a:pt x="164" y="737"/>
                    <a:pt x="167" y="731"/>
                  </a:cubicBezTo>
                  <a:cubicBezTo>
                    <a:pt x="166" y="732"/>
                    <a:pt x="166" y="733"/>
                    <a:pt x="166" y="733"/>
                  </a:cubicBezTo>
                  <a:cubicBezTo>
                    <a:pt x="166" y="733"/>
                    <a:pt x="167" y="733"/>
                    <a:pt x="167" y="731"/>
                  </a:cubicBezTo>
                  <a:cubicBezTo>
                    <a:pt x="164" y="737"/>
                    <a:pt x="164" y="743"/>
                    <a:pt x="165" y="749"/>
                  </a:cubicBezTo>
                  <a:cubicBezTo>
                    <a:pt x="167" y="755"/>
                    <a:pt x="171" y="761"/>
                    <a:pt x="177" y="764"/>
                  </a:cubicBezTo>
                  <a:cubicBezTo>
                    <a:pt x="178" y="765"/>
                    <a:pt x="180" y="765"/>
                    <a:pt x="182" y="766"/>
                  </a:cubicBezTo>
                  <a:cubicBezTo>
                    <a:pt x="183" y="766"/>
                    <a:pt x="183" y="766"/>
                    <a:pt x="184" y="766"/>
                  </a:cubicBezTo>
                  <a:cubicBezTo>
                    <a:pt x="185" y="766"/>
                    <a:pt x="185" y="766"/>
                    <a:pt x="185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94" y="766"/>
                    <a:pt x="194" y="766"/>
                    <a:pt x="194" y="766"/>
                  </a:cubicBezTo>
                  <a:cubicBezTo>
                    <a:pt x="205" y="766"/>
                    <a:pt x="205" y="766"/>
                    <a:pt x="205" y="766"/>
                  </a:cubicBezTo>
                  <a:cubicBezTo>
                    <a:pt x="221" y="800"/>
                    <a:pt x="221" y="800"/>
                    <a:pt x="221" y="800"/>
                  </a:cubicBezTo>
                  <a:cubicBezTo>
                    <a:pt x="224" y="805"/>
                    <a:pt x="224" y="805"/>
                    <a:pt x="224" y="805"/>
                  </a:cubicBezTo>
                  <a:cubicBezTo>
                    <a:pt x="225" y="807"/>
                    <a:pt x="225" y="807"/>
                    <a:pt x="225" y="807"/>
                  </a:cubicBezTo>
                  <a:cubicBezTo>
                    <a:pt x="225" y="808"/>
                    <a:pt x="225" y="808"/>
                    <a:pt x="225" y="808"/>
                  </a:cubicBezTo>
                  <a:cubicBezTo>
                    <a:pt x="226" y="809"/>
                    <a:pt x="226" y="809"/>
                    <a:pt x="226" y="809"/>
                  </a:cubicBezTo>
                  <a:cubicBezTo>
                    <a:pt x="226" y="809"/>
                    <a:pt x="226" y="810"/>
                    <a:pt x="226" y="810"/>
                  </a:cubicBezTo>
                  <a:cubicBezTo>
                    <a:pt x="228" y="812"/>
                    <a:pt x="228" y="812"/>
                    <a:pt x="228" y="812"/>
                  </a:cubicBezTo>
                  <a:cubicBezTo>
                    <a:pt x="230" y="815"/>
                    <a:pt x="230" y="815"/>
                    <a:pt x="230" y="815"/>
                  </a:cubicBezTo>
                  <a:cubicBezTo>
                    <a:pt x="231" y="816"/>
                    <a:pt x="232" y="817"/>
                    <a:pt x="233" y="819"/>
                  </a:cubicBezTo>
                  <a:cubicBezTo>
                    <a:pt x="234" y="820"/>
                    <a:pt x="236" y="821"/>
                    <a:pt x="237" y="823"/>
                  </a:cubicBezTo>
                  <a:cubicBezTo>
                    <a:pt x="238" y="824"/>
                    <a:pt x="240" y="825"/>
                    <a:pt x="242" y="827"/>
                  </a:cubicBezTo>
                  <a:cubicBezTo>
                    <a:pt x="243" y="827"/>
                    <a:pt x="244" y="828"/>
                    <a:pt x="245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7" y="829"/>
                    <a:pt x="247" y="829"/>
                    <a:pt x="247" y="829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250" y="830"/>
                    <a:pt x="252" y="830"/>
                    <a:pt x="254" y="830"/>
                  </a:cubicBezTo>
                  <a:cubicBezTo>
                    <a:pt x="268" y="832"/>
                    <a:pt x="282" y="833"/>
                    <a:pt x="296" y="834"/>
                  </a:cubicBezTo>
                  <a:cubicBezTo>
                    <a:pt x="303" y="834"/>
                    <a:pt x="310" y="834"/>
                    <a:pt x="317" y="833"/>
                  </a:cubicBezTo>
                  <a:cubicBezTo>
                    <a:pt x="321" y="833"/>
                    <a:pt x="325" y="833"/>
                    <a:pt x="328" y="832"/>
                  </a:cubicBezTo>
                  <a:cubicBezTo>
                    <a:pt x="330" y="832"/>
                    <a:pt x="332" y="831"/>
                    <a:pt x="334" y="831"/>
                  </a:cubicBezTo>
                  <a:cubicBezTo>
                    <a:pt x="335" y="831"/>
                    <a:pt x="336" y="830"/>
                    <a:pt x="337" y="830"/>
                  </a:cubicBezTo>
                  <a:cubicBezTo>
                    <a:pt x="337" y="830"/>
                    <a:pt x="338" y="830"/>
                    <a:pt x="338" y="829"/>
                  </a:cubicBezTo>
                  <a:cubicBezTo>
                    <a:pt x="339" y="829"/>
                    <a:pt x="339" y="829"/>
                    <a:pt x="339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1" y="828"/>
                    <a:pt x="341" y="828"/>
                    <a:pt x="341" y="828"/>
                  </a:cubicBezTo>
                  <a:cubicBezTo>
                    <a:pt x="342" y="828"/>
                    <a:pt x="342" y="828"/>
                    <a:pt x="343" y="827"/>
                  </a:cubicBezTo>
                  <a:cubicBezTo>
                    <a:pt x="344" y="827"/>
                    <a:pt x="345" y="826"/>
                    <a:pt x="346" y="826"/>
                  </a:cubicBezTo>
                  <a:cubicBezTo>
                    <a:pt x="346" y="827"/>
                    <a:pt x="346" y="827"/>
                    <a:pt x="346" y="827"/>
                  </a:cubicBezTo>
                  <a:cubicBezTo>
                    <a:pt x="352" y="823"/>
                    <a:pt x="357" y="817"/>
                    <a:pt x="360" y="812"/>
                  </a:cubicBezTo>
                  <a:cubicBezTo>
                    <a:pt x="369" y="796"/>
                    <a:pt x="369" y="796"/>
                    <a:pt x="369" y="796"/>
                  </a:cubicBezTo>
                  <a:cubicBezTo>
                    <a:pt x="377" y="780"/>
                    <a:pt x="377" y="780"/>
                    <a:pt x="377" y="780"/>
                  </a:cubicBezTo>
                  <a:cubicBezTo>
                    <a:pt x="382" y="772"/>
                    <a:pt x="382" y="772"/>
                    <a:pt x="382" y="772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5" y="768"/>
                    <a:pt x="385" y="768"/>
                    <a:pt x="385" y="768"/>
                  </a:cubicBezTo>
                  <a:cubicBezTo>
                    <a:pt x="391" y="768"/>
                    <a:pt x="391" y="768"/>
                    <a:pt x="391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7" y="768"/>
                    <a:pt x="397" y="768"/>
                    <a:pt x="397" y="768"/>
                  </a:cubicBezTo>
                  <a:cubicBezTo>
                    <a:pt x="398" y="768"/>
                    <a:pt x="398" y="768"/>
                    <a:pt x="399" y="768"/>
                  </a:cubicBezTo>
                  <a:cubicBezTo>
                    <a:pt x="400" y="768"/>
                    <a:pt x="401" y="768"/>
                    <a:pt x="402" y="767"/>
                  </a:cubicBezTo>
                  <a:cubicBezTo>
                    <a:pt x="406" y="766"/>
                    <a:pt x="409" y="764"/>
                    <a:pt x="412" y="761"/>
                  </a:cubicBezTo>
                  <a:cubicBezTo>
                    <a:pt x="416" y="756"/>
                    <a:pt x="418" y="749"/>
                    <a:pt x="418" y="744"/>
                  </a:cubicBezTo>
                  <a:cubicBezTo>
                    <a:pt x="417" y="748"/>
                    <a:pt x="416" y="753"/>
                    <a:pt x="414" y="757"/>
                  </a:cubicBezTo>
                  <a:cubicBezTo>
                    <a:pt x="411" y="761"/>
                    <a:pt x="407" y="764"/>
                    <a:pt x="402" y="765"/>
                  </a:cubicBezTo>
                  <a:cubicBezTo>
                    <a:pt x="401" y="766"/>
                    <a:pt x="400" y="766"/>
                    <a:pt x="399" y="766"/>
                  </a:cubicBezTo>
                  <a:cubicBezTo>
                    <a:pt x="398" y="766"/>
                    <a:pt x="397" y="766"/>
                    <a:pt x="397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85" y="766"/>
                    <a:pt x="385" y="766"/>
                    <a:pt x="385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2" y="767"/>
                    <a:pt x="382" y="767"/>
                    <a:pt x="382" y="767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75" y="780"/>
                    <a:pt x="375" y="780"/>
                    <a:pt x="375" y="780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61" y="805"/>
                    <a:pt x="361" y="805"/>
                    <a:pt x="361" y="805"/>
                  </a:cubicBezTo>
                  <a:cubicBezTo>
                    <a:pt x="359" y="809"/>
                    <a:pt x="359" y="809"/>
                    <a:pt x="359" y="809"/>
                  </a:cubicBezTo>
                  <a:cubicBezTo>
                    <a:pt x="358" y="811"/>
                    <a:pt x="357" y="812"/>
                    <a:pt x="356" y="814"/>
                  </a:cubicBezTo>
                  <a:cubicBezTo>
                    <a:pt x="354" y="816"/>
                    <a:pt x="352" y="819"/>
                    <a:pt x="349" y="822"/>
                  </a:cubicBezTo>
                  <a:cubicBezTo>
                    <a:pt x="346" y="824"/>
                    <a:pt x="343" y="826"/>
                    <a:pt x="339" y="828"/>
                  </a:cubicBezTo>
                  <a:cubicBezTo>
                    <a:pt x="339" y="828"/>
                    <a:pt x="339" y="828"/>
                    <a:pt x="339" y="828"/>
                  </a:cubicBezTo>
                  <a:cubicBezTo>
                    <a:pt x="336" y="829"/>
                    <a:pt x="333" y="830"/>
                    <a:pt x="330" y="830"/>
                  </a:cubicBezTo>
                  <a:cubicBezTo>
                    <a:pt x="327" y="831"/>
                    <a:pt x="324" y="831"/>
                    <a:pt x="321" y="831"/>
                  </a:cubicBezTo>
                  <a:cubicBezTo>
                    <a:pt x="315" y="832"/>
                    <a:pt x="309" y="832"/>
                    <a:pt x="303" y="832"/>
                  </a:cubicBezTo>
                  <a:cubicBezTo>
                    <a:pt x="291" y="832"/>
                    <a:pt x="279" y="831"/>
                    <a:pt x="267" y="830"/>
                  </a:cubicBezTo>
                  <a:cubicBezTo>
                    <a:pt x="261" y="829"/>
                    <a:pt x="255" y="829"/>
                    <a:pt x="249" y="828"/>
                  </a:cubicBezTo>
                  <a:cubicBezTo>
                    <a:pt x="248" y="828"/>
                    <a:pt x="247" y="828"/>
                    <a:pt x="246" y="827"/>
                  </a:cubicBezTo>
                  <a:cubicBezTo>
                    <a:pt x="245" y="827"/>
                    <a:pt x="244" y="826"/>
                    <a:pt x="243" y="826"/>
                  </a:cubicBezTo>
                  <a:cubicBezTo>
                    <a:pt x="241" y="825"/>
                    <a:pt x="240" y="824"/>
                    <a:pt x="239" y="823"/>
                  </a:cubicBezTo>
                  <a:cubicBezTo>
                    <a:pt x="238" y="822"/>
                    <a:pt x="237" y="820"/>
                    <a:pt x="236" y="819"/>
                  </a:cubicBezTo>
                  <a:cubicBezTo>
                    <a:pt x="240" y="823"/>
                    <a:pt x="246" y="827"/>
                    <a:pt x="253" y="828"/>
                  </a:cubicBezTo>
                  <a:cubicBezTo>
                    <a:pt x="263" y="829"/>
                    <a:pt x="273" y="830"/>
                    <a:pt x="283" y="831"/>
                  </a:cubicBezTo>
                  <a:cubicBezTo>
                    <a:pt x="292" y="831"/>
                    <a:pt x="302" y="832"/>
                    <a:pt x="311" y="832"/>
                  </a:cubicBezTo>
                  <a:cubicBezTo>
                    <a:pt x="316" y="832"/>
                    <a:pt x="321" y="831"/>
                    <a:pt x="325" y="831"/>
                  </a:cubicBezTo>
                  <a:cubicBezTo>
                    <a:pt x="330" y="830"/>
                    <a:pt x="335" y="829"/>
                    <a:pt x="339" y="827"/>
                  </a:cubicBezTo>
                  <a:cubicBezTo>
                    <a:pt x="339" y="827"/>
                    <a:pt x="339" y="827"/>
                    <a:pt x="339" y="827"/>
                  </a:cubicBezTo>
                  <a:cubicBezTo>
                    <a:pt x="343" y="826"/>
                    <a:pt x="346" y="824"/>
                    <a:pt x="349" y="821"/>
                  </a:cubicBezTo>
                  <a:cubicBezTo>
                    <a:pt x="352" y="819"/>
                    <a:pt x="354" y="816"/>
                    <a:pt x="356" y="813"/>
                  </a:cubicBezTo>
                  <a:cubicBezTo>
                    <a:pt x="357" y="812"/>
                    <a:pt x="358" y="810"/>
                    <a:pt x="359" y="809"/>
                  </a:cubicBezTo>
                  <a:cubicBezTo>
                    <a:pt x="361" y="804"/>
                    <a:pt x="361" y="804"/>
                    <a:pt x="361" y="804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75" y="779"/>
                    <a:pt x="375" y="779"/>
                    <a:pt x="375" y="779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81" y="767"/>
                    <a:pt x="381" y="767"/>
                    <a:pt x="381" y="767"/>
                  </a:cubicBezTo>
                  <a:cubicBezTo>
                    <a:pt x="382" y="765"/>
                    <a:pt x="382" y="765"/>
                    <a:pt x="382" y="765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7" y="766"/>
                    <a:pt x="397" y="766"/>
                    <a:pt x="397" y="766"/>
                  </a:cubicBezTo>
                  <a:cubicBezTo>
                    <a:pt x="397" y="766"/>
                    <a:pt x="398" y="766"/>
                    <a:pt x="398" y="765"/>
                  </a:cubicBezTo>
                  <a:cubicBezTo>
                    <a:pt x="400" y="765"/>
                    <a:pt x="401" y="765"/>
                    <a:pt x="402" y="765"/>
                  </a:cubicBezTo>
                  <a:cubicBezTo>
                    <a:pt x="407" y="763"/>
                    <a:pt x="410" y="760"/>
                    <a:pt x="413" y="756"/>
                  </a:cubicBezTo>
                  <a:cubicBezTo>
                    <a:pt x="415" y="752"/>
                    <a:pt x="417" y="748"/>
                    <a:pt x="417" y="743"/>
                  </a:cubicBezTo>
                  <a:cubicBezTo>
                    <a:pt x="417" y="740"/>
                    <a:pt x="416" y="737"/>
                    <a:pt x="415" y="734"/>
                  </a:cubicBezTo>
                  <a:cubicBezTo>
                    <a:pt x="413" y="730"/>
                    <a:pt x="410" y="727"/>
                    <a:pt x="407" y="725"/>
                  </a:cubicBezTo>
                  <a:cubicBezTo>
                    <a:pt x="405" y="723"/>
                    <a:pt x="402" y="723"/>
                    <a:pt x="399" y="723"/>
                  </a:cubicBezTo>
                  <a:cubicBezTo>
                    <a:pt x="397" y="723"/>
                    <a:pt x="396" y="723"/>
                    <a:pt x="396" y="724"/>
                  </a:cubicBezTo>
                  <a:cubicBezTo>
                    <a:pt x="396" y="724"/>
                    <a:pt x="397" y="725"/>
                    <a:pt x="400" y="726"/>
                  </a:cubicBezTo>
                  <a:cubicBezTo>
                    <a:pt x="402" y="727"/>
                    <a:pt x="405" y="729"/>
                    <a:pt x="408" y="733"/>
                  </a:cubicBezTo>
                  <a:cubicBezTo>
                    <a:pt x="408" y="734"/>
                    <a:pt x="409" y="735"/>
                    <a:pt x="410" y="737"/>
                  </a:cubicBezTo>
                  <a:cubicBezTo>
                    <a:pt x="410" y="739"/>
                    <a:pt x="410" y="740"/>
                    <a:pt x="411" y="742"/>
                  </a:cubicBezTo>
                  <a:cubicBezTo>
                    <a:pt x="411" y="745"/>
                    <a:pt x="410" y="747"/>
                    <a:pt x="410" y="747"/>
                  </a:cubicBezTo>
                  <a:cubicBezTo>
                    <a:pt x="409" y="749"/>
                    <a:pt x="409" y="748"/>
                    <a:pt x="408" y="747"/>
                  </a:cubicBezTo>
                  <a:cubicBezTo>
                    <a:pt x="408" y="749"/>
                    <a:pt x="406" y="752"/>
                    <a:pt x="405" y="754"/>
                  </a:cubicBezTo>
                  <a:cubicBezTo>
                    <a:pt x="403" y="756"/>
                    <a:pt x="401" y="757"/>
                    <a:pt x="398" y="758"/>
                  </a:cubicBezTo>
                  <a:cubicBezTo>
                    <a:pt x="397" y="758"/>
                    <a:pt x="397" y="758"/>
                    <a:pt x="396" y="758"/>
                  </a:cubicBezTo>
                  <a:cubicBezTo>
                    <a:pt x="394" y="758"/>
                    <a:pt x="394" y="758"/>
                    <a:pt x="394" y="758"/>
                  </a:cubicBezTo>
                  <a:cubicBezTo>
                    <a:pt x="389" y="758"/>
                    <a:pt x="389" y="758"/>
                    <a:pt x="389" y="758"/>
                  </a:cubicBezTo>
                  <a:cubicBezTo>
                    <a:pt x="377" y="758"/>
                    <a:pt x="377" y="758"/>
                    <a:pt x="377" y="758"/>
                  </a:cubicBezTo>
                  <a:cubicBezTo>
                    <a:pt x="362" y="787"/>
                    <a:pt x="362" y="787"/>
                    <a:pt x="362" y="787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52" y="804"/>
                    <a:pt x="352" y="804"/>
                    <a:pt x="352" y="804"/>
                  </a:cubicBezTo>
                  <a:cubicBezTo>
                    <a:pt x="352" y="805"/>
                    <a:pt x="351" y="806"/>
                    <a:pt x="350" y="807"/>
                  </a:cubicBezTo>
                  <a:cubicBezTo>
                    <a:pt x="349" y="809"/>
                    <a:pt x="348" y="811"/>
                    <a:pt x="346" y="813"/>
                  </a:cubicBezTo>
                  <a:cubicBezTo>
                    <a:pt x="345" y="815"/>
                    <a:pt x="343" y="816"/>
                    <a:pt x="342" y="817"/>
                  </a:cubicBezTo>
                  <a:cubicBezTo>
                    <a:pt x="341" y="817"/>
                    <a:pt x="341" y="818"/>
                    <a:pt x="341" y="818"/>
                  </a:cubicBezTo>
                  <a:cubicBezTo>
                    <a:pt x="341" y="818"/>
                    <a:pt x="341" y="817"/>
                    <a:pt x="342" y="817"/>
                  </a:cubicBezTo>
                  <a:cubicBezTo>
                    <a:pt x="343" y="816"/>
                    <a:pt x="345" y="815"/>
                    <a:pt x="346" y="813"/>
                  </a:cubicBezTo>
                  <a:cubicBezTo>
                    <a:pt x="348" y="811"/>
                    <a:pt x="349" y="809"/>
                    <a:pt x="350" y="807"/>
                  </a:cubicBezTo>
                  <a:cubicBezTo>
                    <a:pt x="351" y="806"/>
                    <a:pt x="352" y="805"/>
                    <a:pt x="352" y="804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61" y="787"/>
                    <a:pt x="361" y="787"/>
                    <a:pt x="361" y="787"/>
                  </a:cubicBezTo>
                  <a:cubicBezTo>
                    <a:pt x="377" y="757"/>
                    <a:pt x="377" y="757"/>
                    <a:pt x="377" y="757"/>
                  </a:cubicBezTo>
                  <a:cubicBezTo>
                    <a:pt x="389" y="757"/>
                    <a:pt x="389" y="757"/>
                    <a:pt x="389" y="757"/>
                  </a:cubicBezTo>
                  <a:cubicBezTo>
                    <a:pt x="394" y="757"/>
                    <a:pt x="394" y="757"/>
                    <a:pt x="394" y="757"/>
                  </a:cubicBezTo>
                  <a:cubicBezTo>
                    <a:pt x="396" y="757"/>
                    <a:pt x="396" y="757"/>
                    <a:pt x="396" y="757"/>
                  </a:cubicBezTo>
                  <a:cubicBezTo>
                    <a:pt x="397" y="757"/>
                    <a:pt x="398" y="757"/>
                    <a:pt x="398" y="757"/>
                  </a:cubicBezTo>
                  <a:cubicBezTo>
                    <a:pt x="401" y="757"/>
                    <a:pt x="403" y="755"/>
                    <a:pt x="405" y="753"/>
                  </a:cubicBezTo>
                  <a:cubicBezTo>
                    <a:pt x="406" y="751"/>
                    <a:pt x="407" y="748"/>
                    <a:pt x="408" y="746"/>
                  </a:cubicBezTo>
                  <a:cubicBezTo>
                    <a:pt x="408" y="745"/>
                    <a:pt x="407" y="745"/>
                    <a:pt x="407" y="746"/>
                  </a:cubicBezTo>
                  <a:cubicBezTo>
                    <a:pt x="406" y="746"/>
                    <a:pt x="406" y="748"/>
                    <a:pt x="405" y="750"/>
                  </a:cubicBezTo>
                  <a:cubicBezTo>
                    <a:pt x="404" y="751"/>
                    <a:pt x="403" y="752"/>
                    <a:pt x="402" y="753"/>
                  </a:cubicBezTo>
                  <a:cubicBezTo>
                    <a:pt x="401" y="754"/>
                    <a:pt x="399" y="755"/>
                    <a:pt x="398" y="755"/>
                  </a:cubicBezTo>
                  <a:cubicBezTo>
                    <a:pt x="397" y="755"/>
                    <a:pt x="397" y="755"/>
                    <a:pt x="397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4" y="755"/>
                    <a:pt x="394" y="755"/>
                    <a:pt x="394" y="755"/>
                  </a:cubicBezTo>
                  <a:cubicBezTo>
                    <a:pt x="390" y="755"/>
                    <a:pt x="390" y="755"/>
                    <a:pt x="390" y="755"/>
                  </a:cubicBezTo>
                  <a:cubicBezTo>
                    <a:pt x="376" y="755"/>
                    <a:pt x="376" y="755"/>
                    <a:pt x="376" y="755"/>
                  </a:cubicBezTo>
                  <a:cubicBezTo>
                    <a:pt x="366" y="774"/>
                    <a:pt x="366" y="774"/>
                    <a:pt x="366" y="774"/>
                  </a:cubicBezTo>
                  <a:cubicBezTo>
                    <a:pt x="363" y="780"/>
                    <a:pt x="360" y="785"/>
                    <a:pt x="358" y="789"/>
                  </a:cubicBezTo>
                  <a:cubicBezTo>
                    <a:pt x="353" y="798"/>
                    <a:pt x="353" y="798"/>
                    <a:pt x="353" y="798"/>
                  </a:cubicBezTo>
                  <a:cubicBezTo>
                    <a:pt x="351" y="802"/>
                    <a:pt x="351" y="802"/>
                    <a:pt x="351" y="802"/>
                  </a:cubicBezTo>
                  <a:cubicBezTo>
                    <a:pt x="350" y="803"/>
                    <a:pt x="350" y="804"/>
                    <a:pt x="349" y="804"/>
                  </a:cubicBezTo>
                  <a:cubicBezTo>
                    <a:pt x="349" y="805"/>
                    <a:pt x="349" y="806"/>
                    <a:pt x="348" y="806"/>
                  </a:cubicBezTo>
                  <a:cubicBezTo>
                    <a:pt x="347" y="809"/>
                    <a:pt x="345" y="811"/>
                    <a:pt x="342" y="813"/>
                  </a:cubicBezTo>
                  <a:cubicBezTo>
                    <a:pt x="340" y="815"/>
                    <a:pt x="338" y="817"/>
                    <a:pt x="336" y="818"/>
                  </a:cubicBezTo>
                  <a:cubicBezTo>
                    <a:pt x="335" y="818"/>
                    <a:pt x="335" y="818"/>
                    <a:pt x="335" y="818"/>
                  </a:cubicBezTo>
                  <a:cubicBezTo>
                    <a:pt x="331" y="819"/>
                    <a:pt x="326" y="820"/>
                    <a:pt x="320" y="821"/>
                  </a:cubicBezTo>
                  <a:cubicBezTo>
                    <a:pt x="315" y="821"/>
                    <a:pt x="310" y="821"/>
                    <a:pt x="304" y="821"/>
                  </a:cubicBezTo>
                  <a:cubicBezTo>
                    <a:pt x="293" y="821"/>
                    <a:pt x="282" y="821"/>
                    <a:pt x="270" y="820"/>
                  </a:cubicBezTo>
                  <a:cubicBezTo>
                    <a:pt x="265" y="819"/>
                    <a:pt x="259" y="818"/>
                    <a:pt x="254" y="818"/>
                  </a:cubicBezTo>
                  <a:cubicBezTo>
                    <a:pt x="252" y="817"/>
                    <a:pt x="251" y="817"/>
                    <a:pt x="250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6"/>
                  </a:cubicBezTo>
                  <a:cubicBezTo>
                    <a:pt x="247" y="815"/>
                    <a:pt x="245" y="814"/>
                    <a:pt x="244" y="812"/>
                  </a:cubicBezTo>
                  <a:cubicBezTo>
                    <a:pt x="242" y="810"/>
                    <a:pt x="240" y="808"/>
                    <a:pt x="239" y="806"/>
                  </a:cubicBezTo>
                  <a:cubicBezTo>
                    <a:pt x="237" y="804"/>
                    <a:pt x="237" y="804"/>
                    <a:pt x="237" y="804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5" y="800"/>
                    <a:pt x="235" y="800"/>
                    <a:pt x="235" y="800"/>
                  </a:cubicBezTo>
                  <a:cubicBezTo>
                    <a:pt x="228" y="785"/>
                    <a:pt x="228" y="785"/>
                    <a:pt x="228" y="785"/>
                  </a:cubicBezTo>
                  <a:cubicBezTo>
                    <a:pt x="221" y="771"/>
                    <a:pt x="221" y="771"/>
                    <a:pt x="221" y="771"/>
                  </a:cubicBezTo>
                  <a:cubicBezTo>
                    <a:pt x="213" y="753"/>
                    <a:pt x="213" y="753"/>
                    <a:pt x="213" y="753"/>
                  </a:cubicBezTo>
                  <a:cubicBezTo>
                    <a:pt x="185" y="753"/>
                    <a:pt x="185" y="753"/>
                    <a:pt x="185" y="753"/>
                  </a:cubicBezTo>
                  <a:cubicBezTo>
                    <a:pt x="183" y="753"/>
                    <a:pt x="182" y="752"/>
                    <a:pt x="180" y="750"/>
                  </a:cubicBezTo>
                  <a:cubicBezTo>
                    <a:pt x="179" y="749"/>
                    <a:pt x="178" y="746"/>
                    <a:pt x="178" y="744"/>
                  </a:cubicBezTo>
                  <a:cubicBezTo>
                    <a:pt x="178" y="741"/>
                    <a:pt x="178" y="739"/>
                    <a:pt x="179" y="737"/>
                  </a:cubicBezTo>
                  <a:cubicBezTo>
                    <a:pt x="181" y="735"/>
                    <a:pt x="182" y="734"/>
                    <a:pt x="184" y="733"/>
                  </a:cubicBezTo>
                  <a:cubicBezTo>
                    <a:pt x="184" y="733"/>
                    <a:pt x="185" y="733"/>
                    <a:pt x="185" y="733"/>
                  </a:cubicBezTo>
                  <a:cubicBezTo>
                    <a:pt x="188" y="733"/>
                    <a:pt x="188" y="733"/>
                    <a:pt x="188" y="733"/>
                  </a:cubicBezTo>
                  <a:cubicBezTo>
                    <a:pt x="194" y="733"/>
                    <a:pt x="194" y="733"/>
                    <a:pt x="194" y="733"/>
                  </a:cubicBezTo>
                  <a:cubicBezTo>
                    <a:pt x="206" y="733"/>
                    <a:pt x="206" y="733"/>
                    <a:pt x="206" y="733"/>
                  </a:cubicBezTo>
                  <a:cubicBezTo>
                    <a:pt x="263" y="732"/>
                    <a:pt x="326" y="734"/>
                    <a:pt x="373" y="732"/>
                  </a:cubicBezTo>
                  <a:cubicBezTo>
                    <a:pt x="414" y="731"/>
                    <a:pt x="399" y="727"/>
                    <a:pt x="357" y="725"/>
                  </a:cubicBezTo>
                  <a:cubicBezTo>
                    <a:pt x="357" y="724"/>
                    <a:pt x="357" y="724"/>
                    <a:pt x="357" y="724"/>
                  </a:cubicBezTo>
                  <a:cubicBezTo>
                    <a:pt x="399" y="725"/>
                    <a:pt x="378" y="722"/>
                    <a:pt x="383" y="720"/>
                  </a:cubicBezTo>
                  <a:cubicBezTo>
                    <a:pt x="364" y="720"/>
                    <a:pt x="346" y="720"/>
                    <a:pt x="327" y="719"/>
                  </a:cubicBezTo>
                  <a:cubicBezTo>
                    <a:pt x="361" y="719"/>
                    <a:pt x="361" y="719"/>
                    <a:pt x="361" y="719"/>
                  </a:cubicBezTo>
                  <a:cubicBezTo>
                    <a:pt x="380" y="719"/>
                    <a:pt x="380" y="719"/>
                    <a:pt x="380" y="719"/>
                  </a:cubicBezTo>
                  <a:cubicBezTo>
                    <a:pt x="389" y="720"/>
                    <a:pt x="389" y="720"/>
                    <a:pt x="389" y="720"/>
                  </a:cubicBezTo>
                  <a:cubicBezTo>
                    <a:pt x="393" y="720"/>
                    <a:pt x="393" y="720"/>
                    <a:pt x="393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7" y="720"/>
                    <a:pt x="397" y="720"/>
                    <a:pt x="397" y="720"/>
                  </a:cubicBezTo>
                  <a:cubicBezTo>
                    <a:pt x="398" y="720"/>
                    <a:pt x="398" y="720"/>
                    <a:pt x="399" y="719"/>
                  </a:cubicBezTo>
                  <a:cubicBezTo>
                    <a:pt x="403" y="719"/>
                    <a:pt x="407" y="717"/>
                    <a:pt x="409" y="715"/>
                  </a:cubicBezTo>
                  <a:cubicBezTo>
                    <a:pt x="412" y="713"/>
                    <a:pt x="414" y="710"/>
                    <a:pt x="416" y="707"/>
                  </a:cubicBezTo>
                  <a:cubicBezTo>
                    <a:pt x="418" y="701"/>
                    <a:pt x="418" y="696"/>
                    <a:pt x="417" y="691"/>
                  </a:cubicBezTo>
                  <a:cubicBezTo>
                    <a:pt x="418" y="697"/>
                    <a:pt x="417" y="703"/>
                    <a:pt x="413" y="708"/>
                  </a:cubicBezTo>
                  <a:cubicBezTo>
                    <a:pt x="412" y="711"/>
                    <a:pt x="409" y="713"/>
                    <a:pt x="406" y="715"/>
                  </a:cubicBezTo>
                  <a:cubicBezTo>
                    <a:pt x="404" y="716"/>
                    <a:pt x="400" y="717"/>
                    <a:pt x="397" y="718"/>
                  </a:cubicBezTo>
                  <a:cubicBezTo>
                    <a:pt x="369" y="717"/>
                    <a:pt x="369" y="717"/>
                    <a:pt x="369" y="717"/>
                  </a:cubicBezTo>
                  <a:cubicBezTo>
                    <a:pt x="350" y="717"/>
                    <a:pt x="330" y="717"/>
                    <a:pt x="311" y="716"/>
                  </a:cubicBezTo>
                  <a:cubicBezTo>
                    <a:pt x="195" y="716"/>
                    <a:pt x="195" y="716"/>
                    <a:pt x="195" y="716"/>
                  </a:cubicBezTo>
                  <a:cubicBezTo>
                    <a:pt x="227" y="716"/>
                    <a:pt x="264" y="715"/>
                    <a:pt x="296" y="716"/>
                  </a:cubicBezTo>
                  <a:cubicBezTo>
                    <a:pt x="319" y="716"/>
                    <a:pt x="341" y="717"/>
                    <a:pt x="362" y="717"/>
                  </a:cubicBezTo>
                  <a:cubicBezTo>
                    <a:pt x="394" y="717"/>
                    <a:pt x="394" y="717"/>
                    <a:pt x="394" y="717"/>
                  </a:cubicBezTo>
                  <a:cubicBezTo>
                    <a:pt x="395" y="717"/>
                    <a:pt x="396" y="717"/>
                    <a:pt x="398" y="717"/>
                  </a:cubicBezTo>
                  <a:cubicBezTo>
                    <a:pt x="400" y="717"/>
                    <a:pt x="402" y="716"/>
                    <a:pt x="403" y="716"/>
                  </a:cubicBezTo>
                  <a:cubicBezTo>
                    <a:pt x="406" y="714"/>
                    <a:pt x="409" y="712"/>
                    <a:pt x="411" y="709"/>
                  </a:cubicBezTo>
                  <a:cubicBezTo>
                    <a:pt x="416" y="704"/>
                    <a:pt x="417" y="697"/>
                    <a:pt x="416" y="691"/>
                  </a:cubicBezTo>
                  <a:cubicBezTo>
                    <a:pt x="416" y="688"/>
                    <a:pt x="415" y="685"/>
                    <a:pt x="414" y="683"/>
                  </a:cubicBezTo>
                  <a:cubicBezTo>
                    <a:pt x="412" y="679"/>
                    <a:pt x="409" y="677"/>
                    <a:pt x="406" y="676"/>
                  </a:cubicBezTo>
                  <a:cubicBezTo>
                    <a:pt x="404" y="674"/>
                    <a:pt x="401" y="674"/>
                    <a:pt x="399" y="674"/>
                  </a:cubicBezTo>
                  <a:cubicBezTo>
                    <a:pt x="397" y="674"/>
                    <a:pt x="396" y="675"/>
                    <a:pt x="396" y="675"/>
                  </a:cubicBezTo>
                  <a:cubicBezTo>
                    <a:pt x="396" y="676"/>
                    <a:pt x="397" y="676"/>
                    <a:pt x="399" y="677"/>
                  </a:cubicBezTo>
                  <a:cubicBezTo>
                    <a:pt x="401" y="678"/>
                    <a:pt x="404" y="679"/>
                    <a:pt x="407" y="683"/>
                  </a:cubicBezTo>
                  <a:cubicBezTo>
                    <a:pt x="408" y="685"/>
                    <a:pt x="410" y="688"/>
                    <a:pt x="410" y="690"/>
                  </a:cubicBezTo>
                  <a:cubicBezTo>
                    <a:pt x="411" y="693"/>
                    <a:pt x="411" y="695"/>
                    <a:pt x="411" y="695"/>
                  </a:cubicBezTo>
                  <a:cubicBezTo>
                    <a:pt x="410" y="697"/>
                    <a:pt x="409" y="696"/>
                    <a:pt x="409" y="695"/>
                  </a:cubicBezTo>
                  <a:cubicBezTo>
                    <a:pt x="409" y="698"/>
                    <a:pt x="408" y="701"/>
                    <a:pt x="406" y="704"/>
                  </a:cubicBezTo>
                  <a:cubicBezTo>
                    <a:pt x="404" y="706"/>
                    <a:pt x="401" y="708"/>
                    <a:pt x="398" y="709"/>
                  </a:cubicBezTo>
                  <a:cubicBezTo>
                    <a:pt x="398" y="709"/>
                    <a:pt x="397" y="709"/>
                    <a:pt x="396" y="709"/>
                  </a:cubicBezTo>
                  <a:cubicBezTo>
                    <a:pt x="393" y="709"/>
                    <a:pt x="393" y="709"/>
                    <a:pt x="393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32" y="708"/>
                    <a:pt x="332" y="708"/>
                    <a:pt x="332" y="708"/>
                  </a:cubicBezTo>
                  <a:cubicBezTo>
                    <a:pt x="295" y="708"/>
                    <a:pt x="259" y="708"/>
                    <a:pt x="223" y="707"/>
                  </a:cubicBezTo>
                  <a:cubicBezTo>
                    <a:pt x="259" y="708"/>
                    <a:pt x="296" y="708"/>
                    <a:pt x="332" y="708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94" y="709"/>
                    <a:pt x="394" y="709"/>
                    <a:pt x="394" y="709"/>
                  </a:cubicBezTo>
                  <a:cubicBezTo>
                    <a:pt x="395" y="709"/>
                    <a:pt x="395" y="709"/>
                    <a:pt x="395" y="709"/>
                  </a:cubicBezTo>
                  <a:cubicBezTo>
                    <a:pt x="396" y="709"/>
                    <a:pt x="396" y="709"/>
                    <a:pt x="396" y="709"/>
                  </a:cubicBezTo>
                  <a:cubicBezTo>
                    <a:pt x="397" y="709"/>
                    <a:pt x="397" y="709"/>
                    <a:pt x="397" y="709"/>
                  </a:cubicBezTo>
                  <a:cubicBezTo>
                    <a:pt x="397" y="709"/>
                    <a:pt x="398" y="708"/>
                    <a:pt x="399" y="708"/>
                  </a:cubicBezTo>
                  <a:cubicBezTo>
                    <a:pt x="401" y="708"/>
                    <a:pt x="404" y="706"/>
                    <a:pt x="406" y="703"/>
                  </a:cubicBezTo>
                  <a:cubicBezTo>
                    <a:pt x="407" y="701"/>
                    <a:pt x="408" y="697"/>
                    <a:pt x="408" y="694"/>
                  </a:cubicBezTo>
                  <a:cubicBezTo>
                    <a:pt x="408" y="694"/>
                    <a:pt x="407" y="694"/>
                    <a:pt x="407" y="694"/>
                  </a:cubicBezTo>
                  <a:cubicBezTo>
                    <a:pt x="407" y="695"/>
                    <a:pt x="407" y="696"/>
                    <a:pt x="406" y="699"/>
                  </a:cubicBezTo>
                  <a:cubicBezTo>
                    <a:pt x="405" y="700"/>
                    <a:pt x="404" y="703"/>
                    <a:pt x="402" y="704"/>
                  </a:cubicBezTo>
                  <a:cubicBezTo>
                    <a:pt x="400" y="705"/>
                    <a:pt x="399" y="706"/>
                    <a:pt x="397" y="706"/>
                  </a:cubicBezTo>
                  <a:cubicBezTo>
                    <a:pt x="397" y="706"/>
                    <a:pt x="397" y="706"/>
                    <a:pt x="396" y="706"/>
                  </a:cubicBezTo>
                  <a:cubicBezTo>
                    <a:pt x="394" y="706"/>
                    <a:pt x="394" y="706"/>
                    <a:pt x="394" y="706"/>
                  </a:cubicBezTo>
                  <a:cubicBezTo>
                    <a:pt x="390" y="706"/>
                    <a:pt x="390" y="706"/>
                    <a:pt x="390" y="706"/>
                  </a:cubicBezTo>
                  <a:cubicBezTo>
                    <a:pt x="379" y="707"/>
                    <a:pt x="366" y="707"/>
                    <a:pt x="357" y="707"/>
                  </a:cubicBezTo>
                  <a:cubicBezTo>
                    <a:pt x="306" y="705"/>
                    <a:pt x="251" y="706"/>
                    <a:pt x="201" y="705"/>
                  </a:cubicBezTo>
                  <a:cubicBezTo>
                    <a:pt x="187" y="705"/>
                    <a:pt x="187" y="705"/>
                    <a:pt x="187" y="705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4" y="704"/>
                    <a:pt x="184" y="704"/>
                    <a:pt x="183" y="704"/>
                  </a:cubicBezTo>
                  <a:cubicBezTo>
                    <a:pt x="182" y="704"/>
                    <a:pt x="181" y="703"/>
                    <a:pt x="180" y="702"/>
                  </a:cubicBezTo>
                  <a:cubicBezTo>
                    <a:pt x="179" y="700"/>
                    <a:pt x="178" y="697"/>
                    <a:pt x="178" y="694"/>
                  </a:cubicBezTo>
                  <a:cubicBezTo>
                    <a:pt x="178" y="692"/>
                    <a:pt x="179" y="689"/>
                    <a:pt x="181" y="687"/>
                  </a:cubicBezTo>
                  <a:cubicBezTo>
                    <a:pt x="181" y="686"/>
                    <a:pt x="182" y="686"/>
                    <a:pt x="183" y="685"/>
                  </a:cubicBezTo>
                  <a:cubicBezTo>
                    <a:pt x="184" y="685"/>
                    <a:pt x="184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6" y="685"/>
                    <a:pt x="186" y="685"/>
                    <a:pt x="186" y="685"/>
                  </a:cubicBezTo>
                  <a:cubicBezTo>
                    <a:pt x="187" y="685"/>
                    <a:pt x="187" y="685"/>
                    <a:pt x="187" y="685"/>
                  </a:cubicBezTo>
                  <a:cubicBezTo>
                    <a:pt x="201" y="685"/>
                    <a:pt x="201" y="685"/>
                    <a:pt x="201" y="685"/>
                  </a:cubicBezTo>
                  <a:cubicBezTo>
                    <a:pt x="229" y="685"/>
                    <a:pt x="229" y="685"/>
                    <a:pt x="229" y="685"/>
                  </a:cubicBezTo>
                  <a:cubicBezTo>
                    <a:pt x="279" y="684"/>
                    <a:pt x="334" y="685"/>
                    <a:pt x="376" y="684"/>
                  </a:cubicBezTo>
                  <a:cubicBezTo>
                    <a:pt x="412" y="683"/>
                    <a:pt x="398" y="678"/>
                    <a:pt x="362" y="677"/>
                  </a:cubicBezTo>
                  <a:cubicBezTo>
                    <a:pt x="362" y="675"/>
                    <a:pt x="362" y="675"/>
                    <a:pt x="362" y="675"/>
                  </a:cubicBezTo>
                  <a:cubicBezTo>
                    <a:pt x="398" y="676"/>
                    <a:pt x="380" y="673"/>
                    <a:pt x="385" y="671"/>
                  </a:cubicBezTo>
                  <a:cubicBezTo>
                    <a:pt x="369" y="671"/>
                    <a:pt x="353" y="671"/>
                    <a:pt x="337" y="671"/>
                  </a:cubicBezTo>
                  <a:cubicBezTo>
                    <a:pt x="361" y="671"/>
                    <a:pt x="361" y="671"/>
                    <a:pt x="361" y="671"/>
                  </a:cubicBezTo>
                  <a:cubicBezTo>
                    <a:pt x="380" y="671"/>
                    <a:pt x="380" y="671"/>
                    <a:pt x="380" y="671"/>
                  </a:cubicBezTo>
                  <a:cubicBezTo>
                    <a:pt x="389" y="671"/>
                    <a:pt x="389" y="671"/>
                    <a:pt x="389" y="671"/>
                  </a:cubicBezTo>
                  <a:cubicBezTo>
                    <a:pt x="393" y="671"/>
                    <a:pt x="393" y="671"/>
                    <a:pt x="393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7" y="671"/>
                    <a:pt x="397" y="671"/>
                    <a:pt x="397" y="671"/>
                  </a:cubicBezTo>
                  <a:cubicBezTo>
                    <a:pt x="398" y="671"/>
                    <a:pt x="399" y="671"/>
                    <a:pt x="399" y="671"/>
                  </a:cubicBezTo>
                  <a:cubicBezTo>
                    <a:pt x="403" y="670"/>
                    <a:pt x="407" y="668"/>
                    <a:pt x="409" y="666"/>
                  </a:cubicBezTo>
                  <a:cubicBezTo>
                    <a:pt x="412" y="664"/>
                    <a:pt x="414" y="661"/>
                    <a:pt x="416" y="658"/>
                  </a:cubicBezTo>
                  <a:cubicBezTo>
                    <a:pt x="418" y="653"/>
                    <a:pt x="418" y="647"/>
                    <a:pt x="417" y="642"/>
                  </a:cubicBezTo>
                  <a:cubicBezTo>
                    <a:pt x="418" y="648"/>
                    <a:pt x="417" y="655"/>
                    <a:pt x="413" y="660"/>
                  </a:cubicBezTo>
                  <a:cubicBezTo>
                    <a:pt x="412" y="662"/>
                    <a:pt x="409" y="665"/>
                    <a:pt x="407" y="666"/>
                  </a:cubicBezTo>
                  <a:cubicBezTo>
                    <a:pt x="404" y="668"/>
                    <a:pt x="400" y="669"/>
                    <a:pt x="397" y="669"/>
                  </a:cubicBezTo>
                  <a:cubicBezTo>
                    <a:pt x="369" y="669"/>
                    <a:pt x="369" y="669"/>
                    <a:pt x="369" y="669"/>
                  </a:cubicBezTo>
                  <a:cubicBezTo>
                    <a:pt x="350" y="668"/>
                    <a:pt x="330" y="668"/>
                    <a:pt x="311" y="668"/>
                  </a:cubicBezTo>
                  <a:cubicBezTo>
                    <a:pt x="195" y="667"/>
                    <a:pt x="195" y="667"/>
                    <a:pt x="195" y="667"/>
                  </a:cubicBezTo>
                  <a:cubicBezTo>
                    <a:pt x="227" y="667"/>
                    <a:pt x="264" y="667"/>
                    <a:pt x="296" y="668"/>
                  </a:cubicBezTo>
                  <a:cubicBezTo>
                    <a:pt x="319" y="668"/>
                    <a:pt x="341" y="668"/>
                    <a:pt x="362" y="668"/>
                  </a:cubicBezTo>
                  <a:cubicBezTo>
                    <a:pt x="394" y="668"/>
                    <a:pt x="394" y="668"/>
                    <a:pt x="394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7" y="668"/>
                    <a:pt x="397" y="668"/>
                    <a:pt x="397" y="668"/>
                  </a:cubicBezTo>
                  <a:cubicBezTo>
                    <a:pt x="397" y="668"/>
                    <a:pt x="398" y="668"/>
                    <a:pt x="398" y="668"/>
                  </a:cubicBezTo>
                  <a:cubicBezTo>
                    <a:pt x="400" y="668"/>
                    <a:pt x="402" y="668"/>
                    <a:pt x="403" y="667"/>
                  </a:cubicBezTo>
                  <a:cubicBezTo>
                    <a:pt x="407" y="666"/>
                    <a:pt x="409" y="663"/>
                    <a:pt x="411" y="661"/>
                  </a:cubicBezTo>
                  <a:cubicBezTo>
                    <a:pt x="416" y="656"/>
                    <a:pt x="417" y="649"/>
                    <a:pt x="416" y="642"/>
                  </a:cubicBezTo>
                  <a:cubicBezTo>
                    <a:pt x="416" y="639"/>
                    <a:pt x="415" y="637"/>
                    <a:pt x="414" y="634"/>
                  </a:cubicBezTo>
                  <a:cubicBezTo>
                    <a:pt x="412" y="631"/>
                    <a:pt x="409" y="629"/>
                    <a:pt x="406" y="627"/>
                  </a:cubicBezTo>
                  <a:cubicBezTo>
                    <a:pt x="404" y="626"/>
                    <a:pt x="401" y="625"/>
                    <a:pt x="399" y="626"/>
                  </a:cubicBezTo>
                  <a:cubicBezTo>
                    <a:pt x="397" y="626"/>
                    <a:pt x="396" y="626"/>
                    <a:pt x="396" y="627"/>
                  </a:cubicBezTo>
                  <a:cubicBezTo>
                    <a:pt x="396" y="627"/>
                    <a:pt x="397" y="628"/>
                    <a:pt x="399" y="628"/>
                  </a:cubicBezTo>
                  <a:cubicBezTo>
                    <a:pt x="401" y="629"/>
                    <a:pt x="404" y="631"/>
                    <a:pt x="407" y="634"/>
                  </a:cubicBezTo>
                  <a:cubicBezTo>
                    <a:pt x="408" y="636"/>
                    <a:pt x="410" y="639"/>
                    <a:pt x="410" y="642"/>
                  </a:cubicBezTo>
                  <a:cubicBezTo>
                    <a:pt x="411" y="645"/>
                    <a:pt x="411" y="647"/>
                    <a:pt x="411" y="647"/>
                  </a:cubicBezTo>
                  <a:cubicBezTo>
                    <a:pt x="410" y="648"/>
                    <a:pt x="409" y="647"/>
                    <a:pt x="409" y="646"/>
                  </a:cubicBezTo>
                  <a:cubicBezTo>
                    <a:pt x="409" y="650"/>
                    <a:pt x="408" y="653"/>
                    <a:pt x="406" y="655"/>
                  </a:cubicBezTo>
                  <a:cubicBezTo>
                    <a:pt x="404" y="658"/>
                    <a:pt x="401" y="660"/>
                    <a:pt x="398" y="660"/>
                  </a:cubicBezTo>
                  <a:cubicBezTo>
                    <a:pt x="398" y="660"/>
                    <a:pt x="397" y="660"/>
                    <a:pt x="396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32" y="660"/>
                    <a:pt x="332" y="660"/>
                    <a:pt x="332" y="660"/>
                  </a:cubicBezTo>
                  <a:cubicBezTo>
                    <a:pt x="295" y="660"/>
                    <a:pt x="259" y="659"/>
                    <a:pt x="223" y="658"/>
                  </a:cubicBezTo>
                  <a:cubicBezTo>
                    <a:pt x="259" y="659"/>
                    <a:pt x="296" y="660"/>
                    <a:pt x="332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95" y="660"/>
                    <a:pt x="395" y="660"/>
                    <a:pt x="395" y="660"/>
                  </a:cubicBezTo>
                  <a:cubicBezTo>
                    <a:pt x="396" y="660"/>
                    <a:pt x="396" y="660"/>
                    <a:pt x="396" y="660"/>
                  </a:cubicBezTo>
                  <a:cubicBezTo>
                    <a:pt x="397" y="660"/>
                    <a:pt x="397" y="660"/>
                    <a:pt x="397" y="660"/>
                  </a:cubicBezTo>
                  <a:cubicBezTo>
                    <a:pt x="397" y="660"/>
                    <a:pt x="398" y="660"/>
                    <a:pt x="399" y="660"/>
                  </a:cubicBezTo>
                  <a:cubicBezTo>
                    <a:pt x="402" y="659"/>
                    <a:pt x="404" y="657"/>
                    <a:pt x="406" y="654"/>
                  </a:cubicBezTo>
                  <a:cubicBezTo>
                    <a:pt x="407" y="652"/>
                    <a:pt x="408" y="649"/>
                    <a:pt x="408" y="646"/>
                  </a:cubicBezTo>
                  <a:cubicBezTo>
                    <a:pt x="408" y="645"/>
                    <a:pt x="407" y="645"/>
                    <a:pt x="407" y="646"/>
                  </a:cubicBezTo>
                  <a:cubicBezTo>
                    <a:pt x="407" y="646"/>
                    <a:pt x="407" y="648"/>
                    <a:pt x="406" y="650"/>
                  </a:cubicBezTo>
                  <a:cubicBezTo>
                    <a:pt x="405" y="651"/>
                    <a:pt x="404" y="654"/>
                    <a:pt x="402" y="656"/>
                  </a:cubicBezTo>
                  <a:cubicBezTo>
                    <a:pt x="400" y="657"/>
                    <a:pt x="399" y="658"/>
                    <a:pt x="397" y="658"/>
                  </a:cubicBezTo>
                  <a:cubicBezTo>
                    <a:pt x="397" y="658"/>
                    <a:pt x="397" y="658"/>
                    <a:pt x="396" y="658"/>
                  </a:cubicBezTo>
                  <a:cubicBezTo>
                    <a:pt x="394" y="658"/>
                    <a:pt x="394" y="658"/>
                    <a:pt x="394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79" y="658"/>
                    <a:pt x="366" y="658"/>
                    <a:pt x="357" y="658"/>
                  </a:cubicBezTo>
                  <a:cubicBezTo>
                    <a:pt x="306" y="657"/>
                    <a:pt x="251" y="657"/>
                    <a:pt x="201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4" y="656"/>
                    <a:pt x="184" y="656"/>
                    <a:pt x="183" y="655"/>
                  </a:cubicBezTo>
                  <a:cubicBezTo>
                    <a:pt x="182" y="655"/>
                    <a:pt x="181" y="654"/>
                    <a:pt x="180" y="653"/>
                  </a:cubicBezTo>
                  <a:cubicBezTo>
                    <a:pt x="179" y="652"/>
                    <a:pt x="178" y="649"/>
                    <a:pt x="178" y="646"/>
                  </a:cubicBezTo>
                  <a:cubicBezTo>
                    <a:pt x="178" y="643"/>
                    <a:pt x="179" y="640"/>
                    <a:pt x="181" y="638"/>
                  </a:cubicBezTo>
                  <a:cubicBezTo>
                    <a:pt x="181" y="638"/>
                    <a:pt x="182" y="637"/>
                    <a:pt x="183" y="637"/>
                  </a:cubicBezTo>
                  <a:cubicBezTo>
                    <a:pt x="184" y="636"/>
                    <a:pt x="184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6" y="636"/>
                    <a:pt x="186" y="636"/>
                    <a:pt x="186" y="636"/>
                  </a:cubicBezTo>
                  <a:cubicBezTo>
                    <a:pt x="187" y="636"/>
                    <a:pt x="187" y="636"/>
                    <a:pt x="187" y="636"/>
                  </a:cubicBezTo>
                  <a:cubicBezTo>
                    <a:pt x="201" y="636"/>
                    <a:pt x="201" y="636"/>
                    <a:pt x="201" y="636"/>
                  </a:cubicBezTo>
                  <a:cubicBezTo>
                    <a:pt x="229" y="636"/>
                    <a:pt x="229" y="636"/>
                    <a:pt x="229" y="636"/>
                  </a:cubicBezTo>
                  <a:cubicBezTo>
                    <a:pt x="279" y="635"/>
                    <a:pt x="334" y="636"/>
                    <a:pt x="376" y="635"/>
                  </a:cubicBezTo>
                  <a:cubicBezTo>
                    <a:pt x="412" y="634"/>
                    <a:pt x="398" y="630"/>
                    <a:pt x="362" y="628"/>
                  </a:cubicBezTo>
                  <a:cubicBezTo>
                    <a:pt x="362" y="627"/>
                    <a:pt x="362" y="627"/>
                    <a:pt x="362" y="627"/>
                  </a:cubicBezTo>
                  <a:cubicBezTo>
                    <a:pt x="393" y="627"/>
                    <a:pt x="385" y="625"/>
                    <a:pt x="384" y="624"/>
                  </a:cubicBezTo>
                  <a:cubicBezTo>
                    <a:pt x="391" y="624"/>
                    <a:pt x="391" y="624"/>
                    <a:pt x="391" y="624"/>
                  </a:cubicBezTo>
                  <a:cubicBezTo>
                    <a:pt x="392" y="624"/>
                    <a:pt x="392" y="624"/>
                    <a:pt x="392" y="624"/>
                  </a:cubicBezTo>
                  <a:cubicBezTo>
                    <a:pt x="393" y="624"/>
                    <a:pt x="393" y="624"/>
                    <a:pt x="393" y="624"/>
                  </a:cubicBezTo>
                  <a:cubicBezTo>
                    <a:pt x="394" y="624"/>
                    <a:pt x="394" y="624"/>
                    <a:pt x="394" y="624"/>
                  </a:cubicBezTo>
                  <a:cubicBezTo>
                    <a:pt x="395" y="624"/>
                    <a:pt x="397" y="623"/>
                    <a:pt x="398" y="623"/>
                  </a:cubicBezTo>
                  <a:cubicBezTo>
                    <a:pt x="400" y="623"/>
                    <a:pt x="403" y="622"/>
                    <a:pt x="405" y="620"/>
                  </a:cubicBezTo>
                  <a:cubicBezTo>
                    <a:pt x="410" y="617"/>
                    <a:pt x="414" y="613"/>
                    <a:pt x="415" y="608"/>
                  </a:cubicBezTo>
                  <a:cubicBezTo>
                    <a:pt x="416" y="605"/>
                    <a:pt x="417" y="603"/>
                    <a:pt x="417" y="600"/>
                  </a:cubicBezTo>
                  <a:cubicBezTo>
                    <a:pt x="417" y="594"/>
                    <a:pt x="417" y="594"/>
                    <a:pt x="417" y="594"/>
                  </a:cubicBezTo>
                  <a:cubicBezTo>
                    <a:pt x="417" y="571"/>
                    <a:pt x="417" y="571"/>
                    <a:pt x="417" y="571"/>
                  </a:cubicBezTo>
                  <a:cubicBezTo>
                    <a:pt x="417" y="550"/>
                    <a:pt x="417" y="550"/>
                    <a:pt x="417" y="550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20" y="548"/>
                    <a:pt x="420" y="548"/>
                    <a:pt x="420" y="548"/>
                  </a:cubicBezTo>
                  <a:cubicBezTo>
                    <a:pt x="423" y="546"/>
                    <a:pt x="427" y="544"/>
                    <a:pt x="430" y="542"/>
                  </a:cubicBezTo>
                  <a:cubicBezTo>
                    <a:pt x="427" y="544"/>
                    <a:pt x="423" y="546"/>
                    <a:pt x="420" y="548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17" y="549"/>
                    <a:pt x="417" y="549"/>
                    <a:pt x="417" y="550"/>
                  </a:cubicBezTo>
                  <a:cubicBezTo>
                    <a:pt x="417" y="572"/>
                    <a:pt x="417" y="572"/>
                    <a:pt x="417" y="572"/>
                  </a:cubicBezTo>
                  <a:cubicBezTo>
                    <a:pt x="417" y="595"/>
                    <a:pt x="417" y="595"/>
                    <a:pt x="417" y="595"/>
                  </a:cubicBezTo>
                  <a:cubicBezTo>
                    <a:pt x="417" y="601"/>
                    <a:pt x="417" y="601"/>
                    <a:pt x="417" y="601"/>
                  </a:cubicBezTo>
                  <a:cubicBezTo>
                    <a:pt x="417" y="603"/>
                    <a:pt x="416" y="606"/>
                    <a:pt x="415" y="609"/>
                  </a:cubicBezTo>
                  <a:cubicBezTo>
                    <a:pt x="413" y="614"/>
                    <a:pt x="409" y="618"/>
                    <a:pt x="405" y="621"/>
                  </a:cubicBezTo>
                  <a:cubicBezTo>
                    <a:pt x="402" y="622"/>
                    <a:pt x="400" y="623"/>
                    <a:pt x="397" y="623"/>
                  </a:cubicBezTo>
                  <a:cubicBezTo>
                    <a:pt x="396" y="623"/>
                    <a:pt x="394" y="624"/>
                    <a:pt x="393" y="624"/>
                  </a:cubicBezTo>
                  <a:cubicBezTo>
                    <a:pt x="390" y="624"/>
                    <a:pt x="390" y="624"/>
                    <a:pt x="390" y="624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384" y="623"/>
                    <a:pt x="384" y="623"/>
                    <a:pt x="385" y="623"/>
                  </a:cubicBezTo>
                  <a:cubicBezTo>
                    <a:pt x="379" y="623"/>
                    <a:pt x="374" y="623"/>
                    <a:pt x="369" y="623"/>
                  </a:cubicBezTo>
                  <a:cubicBezTo>
                    <a:pt x="390" y="623"/>
                    <a:pt x="390" y="623"/>
                    <a:pt x="390" y="623"/>
                  </a:cubicBezTo>
                  <a:cubicBezTo>
                    <a:pt x="393" y="623"/>
                    <a:pt x="393" y="623"/>
                    <a:pt x="393" y="623"/>
                  </a:cubicBezTo>
                  <a:cubicBezTo>
                    <a:pt x="394" y="623"/>
                    <a:pt x="395" y="623"/>
                    <a:pt x="397" y="622"/>
                  </a:cubicBezTo>
                  <a:cubicBezTo>
                    <a:pt x="399" y="622"/>
                    <a:pt x="402" y="621"/>
                    <a:pt x="404" y="620"/>
                  </a:cubicBezTo>
                  <a:cubicBezTo>
                    <a:pt x="409" y="617"/>
                    <a:pt x="413" y="612"/>
                    <a:pt x="414" y="607"/>
                  </a:cubicBezTo>
                  <a:cubicBezTo>
                    <a:pt x="415" y="606"/>
                    <a:pt x="415" y="605"/>
                    <a:pt x="415" y="603"/>
                  </a:cubicBezTo>
                  <a:cubicBezTo>
                    <a:pt x="416" y="603"/>
                    <a:pt x="416" y="602"/>
                    <a:pt x="416" y="601"/>
                  </a:cubicBezTo>
                  <a:cubicBezTo>
                    <a:pt x="416" y="601"/>
                    <a:pt x="416" y="600"/>
                    <a:pt x="416" y="599"/>
                  </a:cubicBezTo>
                  <a:cubicBezTo>
                    <a:pt x="416" y="593"/>
                    <a:pt x="416" y="593"/>
                    <a:pt x="416" y="593"/>
                  </a:cubicBezTo>
                  <a:cubicBezTo>
                    <a:pt x="416" y="581"/>
                    <a:pt x="416" y="581"/>
                    <a:pt x="416" y="581"/>
                  </a:cubicBezTo>
                  <a:cubicBezTo>
                    <a:pt x="416" y="557"/>
                    <a:pt x="416" y="557"/>
                    <a:pt x="416" y="557"/>
                  </a:cubicBezTo>
                  <a:cubicBezTo>
                    <a:pt x="416" y="549"/>
                    <a:pt x="416" y="549"/>
                    <a:pt x="416" y="549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7" y="548"/>
                    <a:pt x="417" y="548"/>
                    <a:pt x="417" y="548"/>
                  </a:cubicBezTo>
                  <a:cubicBezTo>
                    <a:pt x="419" y="547"/>
                    <a:pt x="421" y="546"/>
                    <a:pt x="423" y="545"/>
                  </a:cubicBezTo>
                  <a:cubicBezTo>
                    <a:pt x="430" y="541"/>
                    <a:pt x="437" y="537"/>
                    <a:pt x="444" y="533"/>
                  </a:cubicBezTo>
                  <a:cubicBezTo>
                    <a:pt x="445" y="534"/>
                    <a:pt x="445" y="534"/>
                    <a:pt x="445" y="534"/>
                  </a:cubicBezTo>
                  <a:cubicBezTo>
                    <a:pt x="476" y="514"/>
                    <a:pt x="504" y="488"/>
                    <a:pt x="526" y="458"/>
                  </a:cubicBezTo>
                  <a:cubicBezTo>
                    <a:pt x="548" y="428"/>
                    <a:pt x="564" y="394"/>
                    <a:pt x="574" y="357"/>
                  </a:cubicBezTo>
                  <a:cubicBezTo>
                    <a:pt x="583" y="321"/>
                    <a:pt x="585" y="283"/>
                    <a:pt x="579" y="245"/>
                  </a:cubicBezTo>
                  <a:cubicBezTo>
                    <a:pt x="574" y="208"/>
                    <a:pt x="561" y="171"/>
                    <a:pt x="542" y="139"/>
                  </a:cubicBezTo>
                  <a:close/>
                  <a:moveTo>
                    <a:pt x="338" y="819"/>
                  </a:moveTo>
                  <a:cubicBezTo>
                    <a:pt x="339" y="819"/>
                    <a:pt x="340" y="819"/>
                    <a:pt x="340" y="818"/>
                  </a:cubicBezTo>
                  <a:cubicBezTo>
                    <a:pt x="340" y="819"/>
                    <a:pt x="339" y="819"/>
                    <a:pt x="338" y="819"/>
                  </a:cubicBezTo>
                  <a:close/>
                  <a:moveTo>
                    <a:pt x="256" y="820"/>
                  </a:moveTo>
                  <a:cubicBezTo>
                    <a:pt x="265" y="821"/>
                    <a:pt x="274" y="822"/>
                    <a:pt x="283" y="823"/>
                  </a:cubicBezTo>
                  <a:cubicBezTo>
                    <a:pt x="292" y="823"/>
                    <a:pt x="301" y="824"/>
                    <a:pt x="310" y="824"/>
                  </a:cubicBezTo>
                  <a:cubicBezTo>
                    <a:pt x="315" y="824"/>
                    <a:pt x="319" y="823"/>
                    <a:pt x="324" y="823"/>
                  </a:cubicBezTo>
                  <a:cubicBezTo>
                    <a:pt x="328" y="822"/>
                    <a:pt x="333" y="822"/>
                    <a:pt x="336" y="820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7" y="820"/>
                    <a:pt x="337" y="820"/>
                    <a:pt x="338" y="819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6" y="820"/>
                    <a:pt x="336" y="820"/>
                    <a:pt x="336" y="820"/>
                  </a:cubicBezTo>
                  <a:cubicBezTo>
                    <a:pt x="332" y="822"/>
                    <a:pt x="328" y="822"/>
                    <a:pt x="324" y="823"/>
                  </a:cubicBezTo>
                  <a:cubicBezTo>
                    <a:pt x="319" y="823"/>
                    <a:pt x="315" y="824"/>
                    <a:pt x="310" y="824"/>
                  </a:cubicBezTo>
                  <a:cubicBezTo>
                    <a:pt x="301" y="824"/>
                    <a:pt x="292" y="824"/>
                    <a:pt x="283" y="823"/>
                  </a:cubicBezTo>
                  <a:cubicBezTo>
                    <a:pt x="274" y="822"/>
                    <a:pt x="264" y="821"/>
                    <a:pt x="256" y="820"/>
                  </a:cubicBezTo>
                  <a:cubicBezTo>
                    <a:pt x="253" y="820"/>
                    <a:pt x="251" y="820"/>
                    <a:pt x="249" y="819"/>
                  </a:cubicBezTo>
                  <a:cubicBezTo>
                    <a:pt x="249" y="819"/>
                    <a:pt x="249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51" y="820"/>
                    <a:pt x="254" y="820"/>
                    <a:pt x="256" y="820"/>
                  </a:cubicBezTo>
                  <a:close/>
                  <a:moveTo>
                    <a:pt x="249" y="817"/>
                  </a:move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lose/>
                  <a:moveTo>
                    <a:pt x="249" y="819"/>
                  </a:moveTo>
                  <a:cubicBezTo>
                    <a:pt x="249" y="819"/>
                    <a:pt x="249" y="819"/>
                    <a:pt x="249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lose/>
                  <a:moveTo>
                    <a:pt x="246" y="817"/>
                  </a:moveTo>
                  <a:cubicBezTo>
                    <a:pt x="246" y="818"/>
                    <a:pt x="247" y="818"/>
                    <a:pt x="248" y="818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8"/>
                  </a:cubicBezTo>
                  <a:cubicBezTo>
                    <a:pt x="247" y="818"/>
                    <a:pt x="246" y="817"/>
                    <a:pt x="245" y="817"/>
                  </a:cubicBezTo>
                  <a:cubicBezTo>
                    <a:pt x="243" y="814"/>
                    <a:pt x="240" y="811"/>
                    <a:pt x="237" y="807"/>
                  </a:cubicBezTo>
                  <a:cubicBezTo>
                    <a:pt x="240" y="811"/>
                    <a:pt x="243" y="814"/>
                    <a:pt x="246" y="817"/>
                  </a:cubicBezTo>
                  <a:close/>
                  <a:moveTo>
                    <a:pt x="230" y="813"/>
                  </a:moveTo>
                  <a:cubicBezTo>
                    <a:pt x="230" y="812"/>
                    <a:pt x="230" y="812"/>
                    <a:pt x="230" y="812"/>
                  </a:cubicBezTo>
                  <a:cubicBezTo>
                    <a:pt x="228" y="811"/>
                    <a:pt x="228" y="811"/>
                    <a:pt x="228" y="811"/>
                  </a:cubicBezTo>
                  <a:cubicBezTo>
                    <a:pt x="228" y="810"/>
                    <a:pt x="228" y="810"/>
                    <a:pt x="228" y="810"/>
                  </a:cubicBezTo>
                  <a:cubicBezTo>
                    <a:pt x="227" y="809"/>
                    <a:pt x="227" y="809"/>
                    <a:pt x="227" y="809"/>
                  </a:cubicBezTo>
                  <a:cubicBezTo>
                    <a:pt x="227" y="808"/>
                    <a:pt x="227" y="808"/>
                    <a:pt x="227" y="808"/>
                  </a:cubicBezTo>
                  <a:cubicBezTo>
                    <a:pt x="223" y="800"/>
                    <a:pt x="223" y="800"/>
                    <a:pt x="223" y="800"/>
                  </a:cubicBezTo>
                  <a:cubicBezTo>
                    <a:pt x="215" y="784"/>
                    <a:pt x="215" y="784"/>
                    <a:pt x="215" y="784"/>
                  </a:cubicBezTo>
                  <a:cubicBezTo>
                    <a:pt x="220" y="793"/>
                    <a:pt x="224" y="804"/>
                    <a:pt x="230" y="813"/>
                  </a:cubicBezTo>
                  <a:close/>
                  <a:moveTo>
                    <a:pt x="190" y="672"/>
                  </a:moveTo>
                  <a:cubicBezTo>
                    <a:pt x="187" y="672"/>
                    <a:pt x="187" y="672"/>
                    <a:pt x="187" y="672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5" y="672"/>
                    <a:pt x="184" y="672"/>
                    <a:pt x="183" y="672"/>
                  </a:cubicBezTo>
                  <a:cubicBezTo>
                    <a:pt x="180" y="672"/>
                    <a:pt x="177" y="673"/>
                    <a:pt x="175" y="675"/>
                  </a:cubicBezTo>
                  <a:cubicBezTo>
                    <a:pt x="172" y="677"/>
                    <a:pt x="170" y="679"/>
                    <a:pt x="169" y="681"/>
                  </a:cubicBezTo>
                  <a:cubicBezTo>
                    <a:pt x="166" y="686"/>
                    <a:pt x="165" y="691"/>
                    <a:pt x="165" y="696"/>
                  </a:cubicBezTo>
                  <a:cubicBezTo>
                    <a:pt x="165" y="702"/>
                    <a:pt x="167" y="707"/>
                    <a:pt x="171" y="711"/>
                  </a:cubicBezTo>
                  <a:cubicBezTo>
                    <a:pt x="173" y="713"/>
                    <a:pt x="175" y="715"/>
                    <a:pt x="178" y="716"/>
                  </a:cubicBezTo>
                  <a:cubicBezTo>
                    <a:pt x="179" y="716"/>
                    <a:pt x="181" y="717"/>
                    <a:pt x="182" y="717"/>
                  </a:cubicBezTo>
                  <a:cubicBezTo>
                    <a:pt x="183" y="717"/>
                    <a:pt x="184" y="717"/>
                    <a:pt x="184" y="717"/>
                  </a:cubicBezTo>
                  <a:cubicBezTo>
                    <a:pt x="185" y="717"/>
                    <a:pt x="185" y="717"/>
                    <a:pt x="185" y="717"/>
                  </a:cubicBezTo>
                  <a:cubicBezTo>
                    <a:pt x="186" y="717"/>
                    <a:pt x="186" y="717"/>
                    <a:pt x="186" y="717"/>
                  </a:cubicBezTo>
                  <a:cubicBezTo>
                    <a:pt x="199" y="717"/>
                    <a:pt x="199" y="717"/>
                    <a:pt x="199" y="717"/>
                  </a:cubicBezTo>
                  <a:cubicBezTo>
                    <a:pt x="224" y="718"/>
                    <a:pt x="224" y="718"/>
                    <a:pt x="224" y="718"/>
                  </a:cubicBezTo>
                  <a:cubicBezTo>
                    <a:pt x="257" y="718"/>
                    <a:pt x="290" y="718"/>
                    <a:pt x="325" y="718"/>
                  </a:cubicBezTo>
                  <a:cubicBezTo>
                    <a:pt x="325" y="719"/>
                    <a:pt x="325" y="719"/>
                    <a:pt x="325" y="719"/>
                  </a:cubicBezTo>
                  <a:cubicBezTo>
                    <a:pt x="323" y="719"/>
                    <a:pt x="322" y="719"/>
                    <a:pt x="321" y="719"/>
                  </a:cubicBezTo>
                  <a:cubicBezTo>
                    <a:pt x="300" y="719"/>
                    <a:pt x="300" y="719"/>
                    <a:pt x="300" y="719"/>
                  </a:cubicBezTo>
                  <a:cubicBezTo>
                    <a:pt x="297" y="719"/>
                    <a:pt x="297" y="719"/>
                    <a:pt x="297" y="719"/>
                  </a:cubicBezTo>
                  <a:cubicBezTo>
                    <a:pt x="272" y="719"/>
                    <a:pt x="247" y="718"/>
                    <a:pt x="223" y="718"/>
                  </a:cubicBezTo>
                  <a:cubicBezTo>
                    <a:pt x="198" y="718"/>
                    <a:pt x="198" y="718"/>
                    <a:pt x="198" y="718"/>
                  </a:cubicBezTo>
                  <a:cubicBezTo>
                    <a:pt x="186" y="718"/>
                    <a:pt x="186" y="718"/>
                    <a:pt x="186" y="718"/>
                  </a:cubicBezTo>
                  <a:cubicBezTo>
                    <a:pt x="185" y="718"/>
                    <a:pt x="185" y="718"/>
                    <a:pt x="185" y="718"/>
                  </a:cubicBezTo>
                  <a:cubicBezTo>
                    <a:pt x="184" y="718"/>
                    <a:pt x="184" y="718"/>
                    <a:pt x="184" y="718"/>
                  </a:cubicBezTo>
                  <a:cubicBezTo>
                    <a:pt x="183" y="718"/>
                    <a:pt x="182" y="718"/>
                    <a:pt x="181" y="718"/>
                  </a:cubicBezTo>
                  <a:cubicBezTo>
                    <a:pt x="180" y="718"/>
                    <a:pt x="178" y="717"/>
                    <a:pt x="177" y="716"/>
                  </a:cubicBezTo>
                  <a:cubicBezTo>
                    <a:pt x="174" y="715"/>
                    <a:pt x="172" y="713"/>
                    <a:pt x="170" y="711"/>
                  </a:cubicBezTo>
                  <a:cubicBezTo>
                    <a:pt x="166" y="707"/>
                    <a:pt x="164" y="702"/>
                    <a:pt x="164" y="696"/>
                  </a:cubicBezTo>
                  <a:cubicBezTo>
                    <a:pt x="164" y="691"/>
                    <a:pt x="165" y="685"/>
                    <a:pt x="168" y="680"/>
                  </a:cubicBezTo>
                  <a:cubicBezTo>
                    <a:pt x="170" y="678"/>
                    <a:pt x="172" y="676"/>
                    <a:pt x="174" y="674"/>
                  </a:cubicBezTo>
                  <a:cubicBezTo>
                    <a:pt x="177" y="673"/>
                    <a:pt x="180" y="671"/>
                    <a:pt x="183" y="671"/>
                  </a:cubicBezTo>
                  <a:cubicBezTo>
                    <a:pt x="183" y="671"/>
                    <a:pt x="184" y="671"/>
                    <a:pt x="185" y="671"/>
                  </a:cubicBezTo>
                  <a:cubicBezTo>
                    <a:pt x="187" y="671"/>
                    <a:pt x="187" y="671"/>
                    <a:pt x="187" y="671"/>
                  </a:cubicBezTo>
                  <a:cubicBezTo>
                    <a:pt x="190" y="671"/>
                    <a:pt x="190" y="671"/>
                    <a:pt x="190" y="671"/>
                  </a:cubicBezTo>
                  <a:cubicBezTo>
                    <a:pt x="196" y="671"/>
                    <a:pt x="196" y="671"/>
                    <a:pt x="196" y="671"/>
                  </a:cubicBezTo>
                  <a:cubicBezTo>
                    <a:pt x="196" y="671"/>
                    <a:pt x="194" y="671"/>
                    <a:pt x="197" y="671"/>
                  </a:cubicBezTo>
                  <a:lnTo>
                    <a:pt x="190" y="672"/>
                  </a:lnTo>
                  <a:close/>
                  <a:moveTo>
                    <a:pt x="136" y="380"/>
                  </a:moveTo>
                  <a:cubicBezTo>
                    <a:pt x="135" y="376"/>
                    <a:pt x="135" y="371"/>
                    <a:pt x="136" y="368"/>
                  </a:cubicBezTo>
                  <a:cubicBezTo>
                    <a:pt x="137" y="364"/>
                    <a:pt x="139" y="361"/>
                    <a:pt x="143" y="359"/>
                  </a:cubicBezTo>
                  <a:cubicBezTo>
                    <a:pt x="146" y="356"/>
                    <a:pt x="150" y="355"/>
                    <a:pt x="154" y="354"/>
                  </a:cubicBezTo>
                  <a:cubicBezTo>
                    <a:pt x="158" y="354"/>
                    <a:pt x="162" y="355"/>
                    <a:pt x="166" y="357"/>
                  </a:cubicBezTo>
                  <a:cubicBezTo>
                    <a:pt x="170" y="359"/>
                    <a:pt x="174" y="362"/>
                    <a:pt x="177" y="366"/>
                  </a:cubicBezTo>
                  <a:cubicBezTo>
                    <a:pt x="180" y="369"/>
                    <a:pt x="183" y="373"/>
                    <a:pt x="185" y="377"/>
                  </a:cubicBezTo>
                  <a:cubicBezTo>
                    <a:pt x="188" y="384"/>
                    <a:pt x="188" y="384"/>
                    <a:pt x="188" y="384"/>
                  </a:cubicBezTo>
                  <a:cubicBezTo>
                    <a:pt x="194" y="396"/>
                    <a:pt x="194" y="396"/>
                    <a:pt x="194" y="396"/>
                  </a:cubicBezTo>
                  <a:cubicBezTo>
                    <a:pt x="196" y="395"/>
                    <a:pt x="198" y="394"/>
                    <a:pt x="200" y="393"/>
                  </a:cubicBezTo>
                  <a:cubicBezTo>
                    <a:pt x="201" y="393"/>
                    <a:pt x="201" y="392"/>
                    <a:pt x="202" y="392"/>
                  </a:cubicBezTo>
                  <a:cubicBezTo>
                    <a:pt x="203" y="391"/>
                    <a:pt x="204" y="391"/>
                    <a:pt x="205" y="390"/>
                  </a:cubicBezTo>
                  <a:cubicBezTo>
                    <a:pt x="207" y="389"/>
                    <a:pt x="207" y="389"/>
                    <a:pt x="207" y="389"/>
                  </a:cubicBezTo>
                  <a:cubicBezTo>
                    <a:pt x="209" y="388"/>
                    <a:pt x="209" y="388"/>
                    <a:pt x="209" y="388"/>
                  </a:cubicBezTo>
                  <a:cubicBezTo>
                    <a:pt x="210" y="387"/>
                    <a:pt x="211" y="386"/>
                    <a:pt x="213" y="386"/>
                  </a:cubicBezTo>
                  <a:cubicBezTo>
                    <a:pt x="217" y="383"/>
                    <a:pt x="221" y="380"/>
                    <a:pt x="225" y="376"/>
                  </a:cubicBezTo>
                  <a:cubicBezTo>
                    <a:pt x="229" y="373"/>
                    <a:pt x="233" y="369"/>
                    <a:pt x="237" y="366"/>
                  </a:cubicBezTo>
                  <a:cubicBezTo>
                    <a:pt x="239" y="364"/>
                    <a:pt x="240" y="362"/>
                    <a:pt x="242" y="360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46" y="356"/>
                    <a:pt x="246" y="356"/>
                    <a:pt x="246" y="356"/>
                  </a:cubicBezTo>
                  <a:cubicBezTo>
                    <a:pt x="247" y="354"/>
                    <a:pt x="249" y="353"/>
                    <a:pt x="250" y="351"/>
                  </a:cubicBezTo>
                  <a:cubicBezTo>
                    <a:pt x="249" y="349"/>
                    <a:pt x="247" y="348"/>
                    <a:pt x="246" y="346"/>
                  </a:cubicBezTo>
                  <a:cubicBezTo>
                    <a:pt x="245" y="345"/>
                    <a:pt x="245" y="345"/>
                    <a:pt x="245" y="345"/>
                  </a:cubicBezTo>
                  <a:cubicBezTo>
                    <a:pt x="245" y="344"/>
                    <a:pt x="245" y="344"/>
                    <a:pt x="245" y="344"/>
                  </a:cubicBezTo>
                  <a:cubicBezTo>
                    <a:pt x="245" y="343"/>
                    <a:pt x="244" y="343"/>
                    <a:pt x="244" y="342"/>
                  </a:cubicBezTo>
                  <a:cubicBezTo>
                    <a:pt x="243" y="340"/>
                    <a:pt x="242" y="338"/>
                    <a:pt x="242" y="336"/>
                  </a:cubicBezTo>
                  <a:cubicBezTo>
                    <a:pt x="242" y="335"/>
                    <a:pt x="241" y="334"/>
                    <a:pt x="241" y="333"/>
                  </a:cubicBezTo>
                  <a:cubicBezTo>
                    <a:pt x="241" y="332"/>
                    <a:pt x="241" y="332"/>
                    <a:pt x="241" y="331"/>
                  </a:cubicBezTo>
                  <a:cubicBezTo>
                    <a:pt x="241" y="331"/>
                    <a:pt x="241" y="330"/>
                    <a:pt x="241" y="330"/>
                  </a:cubicBezTo>
                  <a:cubicBezTo>
                    <a:pt x="241" y="328"/>
                    <a:pt x="241" y="325"/>
                    <a:pt x="241" y="323"/>
                  </a:cubicBezTo>
                  <a:cubicBezTo>
                    <a:pt x="242" y="314"/>
                    <a:pt x="246" y="306"/>
                    <a:pt x="251" y="298"/>
                  </a:cubicBezTo>
                  <a:cubicBezTo>
                    <a:pt x="253" y="295"/>
                    <a:pt x="256" y="291"/>
                    <a:pt x="260" y="289"/>
                  </a:cubicBezTo>
                  <a:cubicBezTo>
                    <a:pt x="263" y="287"/>
                    <a:pt x="267" y="286"/>
                    <a:pt x="271" y="286"/>
                  </a:cubicBezTo>
                  <a:cubicBezTo>
                    <a:pt x="274" y="287"/>
                    <a:pt x="278" y="288"/>
                    <a:pt x="281" y="291"/>
                  </a:cubicBezTo>
                  <a:cubicBezTo>
                    <a:pt x="285" y="293"/>
                    <a:pt x="287" y="297"/>
                    <a:pt x="288" y="300"/>
                  </a:cubicBezTo>
                  <a:cubicBezTo>
                    <a:pt x="291" y="307"/>
                    <a:pt x="288" y="316"/>
                    <a:pt x="284" y="324"/>
                  </a:cubicBezTo>
                  <a:cubicBezTo>
                    <a:pt x="282" y="328"/>
                    <a:pt x="279" y="332"/>
                    <a:pt x="276" y="335"/>
                  </a:cubicBezTo>
                  <a:cubicBezTo>
                    <a:pt x="275" y="337"/>
                    <a:pt x="275" y="337"/>
                    <a:pt x="275" y="337"/>
                  </a:cubicBezTo>
                  <a:cubicBezTo>
                    <a:pt x="273" y="339"/>
                    <a:pt x="273" y="339"/>
                    <a:pt x="273" y="339"/>
                  </a:cubicBezTo>
                  <a:cubicBezTo>
                    <a:pt x="269" y="344"/>
                    <a:pt x="269" y="344"/>
                    <a:pt x="269" y="344"/>
                  </a:cubicBezTo>
                  <a:cubicBezTo>
                    <a:pt x="268" y="346"/>
                    <a:pt x="267" y="347"/>
                    <a:pt x="267" y="349"/>
                  </a:cubicBezTo>
                  <a:cubicBezTo>
                    <a:pt x="267" y="349"/>
                    <a:pt x="267" y="350"/>
                    <a:pt x="267" y="350"/>
                  </a:cubicBezTo>
                  <a:cubicBezTo>
                    <a:pt x="267" y="351"/>
                    <a:pt x="267" y="351"/>
                    <a:pt x="267" y="351"/>
                  </a:cubicBezTo>
                  <a:cubicBezTo>
                    <a:pt x="267" y="351"/>
                    <a:pt x="267" y="351"/>
                    <a:pt x="268" y="351"/>
                  </a:cubicBezTo>
                  <a:cubicBezTo>
                    <a:pt x="268" y="352"/>
                    <a:pt x="268" y="352"/>
                    <a:pt x="268" y="352"/>
                  </a:cubicBezTo>
                  <a:cubicBezTo>
                    <a:pt x="268" y="352"/>
                    <a:pt x="269" y="353"/>
                    <a:pt x="270" y="353"/>
                  </a:cubicBezTo>
                  <a:cubicBezTo>
                    <a:pt x="270" y="354"/>
                    <a:pt x="271" y="354"/>
                    <a:pt x="272" y="354"/>
                  </a:cubicBezTo>
                  <a:cubicBezTo>
                    <a:pt x="274" y="355"/>
                    <a:pt x="276" y="356"/>
                    <a:pt x="277" y="356"/>
                  </a:cubicBezTo>
                  <a:cubicBezTo>
                    <a:pt x="278" y="356"/>
                    <a:pt x="279" y="357"/>
                    <a:pt x="280" y="357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5" y="358"/>
                    <a:pt x="286" y="358"/>
                    <a:pt x="287" y="358"/>
                  </a:cubicBezTo>
                  <a:cubicBezTo>
                    <a:pt x="292" y="359"/>
                    <a:pt x="297" y="359"/>
                    <a:pt x="303" y="359"/>
                  </a:cubicBezTo>
                  <a:cubicBezTo>
                    <a:pt x="308" y="359"/>
                    <a:pt x="313" y="359"/>
                    <a:pt x="318" y="358"/>
                  </a:cubicBezTo>
                  <a:cubicBezTo>
                    <a:pt x="321" y="357"/>
                    <a:pt x="323" y="356"/>
                    <a:pt x="326" y="355"/>
                  </a:cubicBezTo>
                  <a:cubicBezTo>
                    <a:pt x="327" y="355"/>
                    <a:pt x="327" y="355"/>
                    <a:pt x="327" y="355"/>
                  </a:cubicBezTo>
                  <a:cubicBezTo>
                    <a:pt x="328" y="355"/>
                    <a:pt x="328" y="355"/>
                    <a:pt x="328" y="355"/>
                  </a:cubicBezTo>
                  <a:cubicBezTo>
                    <a:pt x="331" y="353"/>
                    <a:pt x="331" y="353"/>
                    <a:pt x="331" y="353"/>
                  </a:cubicBezTo>
                  <a:cubicBezTo>
                    <a:pt x="333" y="353"/>
                    <a:pt x="335" y="352"/>
                    <a:pt x="337" y="351"/>
                  </a:cubicBezTo>
                  <a:cubicBezTo>
                    <a:pt x="336" y="348"/>
                    <a:pt x="336" y="345"/>
                    <a:pt x="335" y="342"/>
                  </a:cubicBezTo>
                  <a:cubicBezTo>
                    <a:pt x="335" y="340"/>
                    <a:pt x="335" y="340"/>
                    <a:pt x="335" y="340"/>
                  </a:cubicBezTo>
                  <a:cubicBezTo>
                    <a:pt x="335" y="339"/>
                    <a:pt x="335" y="339"/>
                    <a:pt x="335" y="339"/>
                  </a:cubicBezTo>
                  <a:cubicBezTo>
                    <a:pt x="334" y="337"/>
                    <a:pt x="334" y="337"/>
                    <a:pt x="334" y="337"/>
                  </a:cubicBezTo>
                  <a:cubicBezTo>
                    <a:pt x="334" y="333"/>
                    <a:pt x="334" y="330"/>
                    <a:pt x="334" y="327"/>
                  </a:cubicBezTo>
                  <a:cubicBezTo>
                    <a:pt x="334" y="320"/>
                    <a:pt x="336" y="314"/>
                    <a:pt x="339" y="309"/>
                  </a:cubicBezTo>
                  <a:cubicBezTo>
                    <a:pt x="340" y="307"/>
                    <a:pt x="342" y="304"/>
                    <a:pt x="345" y="302"/>
                  </a:cubicBezTo>
                  <a:cubicBezTo>
                    <a:pt x="346" y="301"/>
                    <a:pt x="347" y="300"/>
                    <a:pt x="348" y="299"/>
                  </a:cubicBezTo>
                  <a:cubicBezTo>
                    <a:pt x="349" y="298"/>
                    <a:pt x="350" y="297"/>
                    <a:pt x="352" y="297"/>
                  </a:cubicBezTo>
                  <a:cubicBezTo>
                    <a:pt x="357" y="294"/>
                    <a:pt x="363" y="294"/>
                    <a:pt x="367" y="296"/>
                  </a:cubicBezTo>
                  <a:cubicBezTo>
                    <a:pt x="369" y="296"/>
                    <a:pt x="370" y="297"/>
                    <a:pt x="371" y="297"/>
                  </a:cubicBezTo>
                  <a:cubicBezTo>
                    <a:pt x="371" y="298"/>
                    <a:pt x="372" y="298"/>
                    <a:pt x="372" y="299"/>
                  </a:cubicBezTo>
                  <a:cubicBezTo>
                    <a:pt x="373" y="299"/>
                    <a:pt x="373" y="300"/>
                    <a:pt x="374" y="300"/>
                  </a:cubicBezTo>
                  <a:cubicBezTo>
                    <a:pt x="375" y="303"/>
                    <a:pt x="377" y="305"/>
                    <a:pt x="378" y="308"/>
                  </a:cubicBezTo>
                  <a:cubicBezTo>
                    <a:pt x="380" y="313"/>
                    <a:pt x="380" y="319"/>
                    <a:pt x="378" y="325"/>
                  </a:cubicBezTo>
                  <a:cubicBezTo>
                    <a:pt x="376" y="330"/>
                    <a:pt x="372" y="336"/>
                    <a:pt x="367" y="340"/>
                  </a:cubicBezTo>
                  <a:cubicBezTo>
                    <a:pt x="365" y="343"/>
                    <a:pt x="363" y="345"/>
                    <a:pt x="360" y="347"/>
                  </a:cubicBezTo>
                  <a:cubicBezTo>
                    <a:pt x="359" y="347"/>
                    <a:pt x="359" y="348"/>
                    <a:pt x="358" y="348"/>
                  </a:cubicBezTo>
                  <a:cubicBezTo>
                    <a:pt x="357" y="349"/>
                    <a:pt x="357" y="349"/>
                    <a:pt x="357" y="349"/>
                  </a:cubicBezTo>
                  <a:cubicBezTo>
                    <a:pt x="356" y="350"/>
                    <a:pt x="356" y="350"/>
                    <a:pt x="356" y="350"/>
                  </a:cubicBezTo>
                  <a:cubicBezTo>
                    <a:pt x="353" y="352"/>
                    <a:pt x="351" y="353"/>
                    <a:pt x="348" y="355"/>
                  </a:cubicBezTo>
                  <a:cubicBezTo>
                    <a:pt x="349" y="357"/>
                    <a:pt x="349" y="359"/>
                    <a:pt x="350" y="361"/>
                  </a:cubicBezTo>
                  <a:cubicBezTo>
                    <a:pt x="350" y="362"/>
                    <a:pt x="351" y="363"/>
                    <a:pt x="351" y="364"/>
                  </a:cubicBezTo>
                  <a:cubicBezTo>
                    <a:pt x="352" y="366"/>
                    <a:pt x="352" y="366"/>
                    <a:pt x="352" y="366"/>
                  </a:cubicBezTo>
                  <a:cubicBezTo>
                    <a:pt x="353" y="369"/>
                    <a:pt x="354" y="371"/>
                    <a:pt x="356" y="373"/>
                  </a:cubicBezTo>
                  <a:cubicBezTo>
                    <a:pt x="358" y="378"/>
                    <a:pt x="361" y="382"/>
                    <a:pt x="364" y="387"/>
                  </a:cubicBezTo>
                  <a:cubicBezTo>
                    <a:pt x="367" y="391"/>
                    <a:pt x="371" y="395"/>
                    <a:pt x="375" y="398"/>
                  </a:cubicBezTo>
                  <a:cubicBezTo>
                    <a:pt x="376" y="399"/>
                    <a:pt x="377" y="400"/>
                    <a:pt x="378" y="400"/>
                  </a:cubicBezTo>
                  <a:cubicBezTo>
                    <a:pt x="379" y="401"/>
                    <a:pt x="379" y="401"/>
                    <a:pt x="380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3" y="403"/>
                    <a:pt x="383" y="403"/>
                    <a:pt x="383" y="403"/>
                  </a:cubicBezTo>
                  <a:cubicBezTo>
                    <a:pt x="384" y="404"/>
                    <a:pt x="386" y="405"/>
                    <a:pt x="388" y="406"/>
                  </a:cubicBezTo>
                  <a:cubicBezTo>
                    <a:pt x="391" y="407"/>
                    <a:pt x="391" y="407"/>
                    <a:pt x="391" y="407"/>
                  </a:cubicBezTo>
                  <a:cubicBezTo>
                    <a:pt x="392" y="408"/>
                    <a:pt x="392" y="408"/>
                    <a:pt x="392" y="408"/>
                  </a:cubicBezTo>
                  <a:cubicBezTo>
                    <a:pt x="393" y="408"/>
                    <a:pt x="393" y="408"/>
                    <a:pt x="394" y="408"/>
                  </a:cubicBezTo>
                  <a:cubicBezTo>
                    <a:pt x="401" y="393"/>
                    <a:pt x="401" y="393"/>
                    <a:pt x="401" y="393"/>
                  </a:cubicBezTo>
                  <a:cubicBezTo>
                    <a:pt x="406" y="383"/>
                    <a:pt x="406" y="383"/>
                    <a:pt x="406" y="383"/>
                  </a:cubicBezTo>
                  <a:cubicBezTo>
                    <a:pt x="408" y="379"/>
                    <a:pt x="408" y="379"/>
                    <a:pt x="408" y="379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7"/>
                    <a:pt x="409" y="377"/>
                    <a:pt x="409" y="377"/>
                  </a:cubicBezTo>
                  <a:cubicBezTo>
                    <a:pt x="410" y="376"/>
                    <a:pt x="410" y="375"/>
                    <a:pt x="411" y="375"/>
                  </a:cubicBezTo>
                  <a:cubicBezTo>
                    <a:pt x="413" y="372"/>
                    <a:pt x="415" y="370"/>
                    <a:pt x="417" y="367"/>
                  </a:cubicBezTo>
                  <a:cubicBezTo>
                    <a:pt x="420" y="365"/>
                    <a:pt x="422" y="363"/>
                    <a:pt x="425" y="362"/>
                  </a:cubicBezTo>
                  <a:cubicBezTo>
                    <a:pt x="426" y="361"/>
                    <a:pt x="427" y="361"/>
                    <a:pt x="429" y="361"/>
                  </a:cubicBezTo>
                  <a:cubicBezTo>
                    <a:pt x="430" y="361"/>
                    <a:pt x="431" y="361"/>
                    <a:pt x="432" y="361"/>
                  </a:cubicBezTo>
                  <a:cubicBezTo>
                    <a:pt x="437" y="362"/>
                    <a:pt x="441" y="366"/>
                    <a:pt x="444" y="372"/>
                  </a:cubicBezTo>
                  <a:cubicBezTo>
                    <a:pt x="446" y="377"/>
                    <a:pt x="447" y="384"/>
                    <a:pt x="446" y="390"/>
                  </a:cubicBezTo>
                  <a:cubicBezTo>
                    <a:pt x="445" y="393"/>
                    <a:pt x="445" y="396"/>
                    <a:pt x="443" y="399"/>
                  </a:cubicBezTo>
                  <a:cubicBezTo>
                    <a:pt x="442" y="402"/>
                    <a:pt x="440" y="405"/>
                    <a:pt x="438" y="407"/>
                  </a:cubicBezTo>
                  <a:cubicBezTo>
                    <a:pt x="434" y="411"/>
                    <a:pt x="429" y="415"/>
                    <a:pt x="423" y="417"/>
                  </a:cubicBezTo>
                  <a:cubicBezTo>
                    <a:pt x="420" y="418"/>
                    <a:pt x="416" y="418"/>
                    <a:pt x="413" y="418"/>
                  </a:cubicBezTo>
                  <a:cubicBezTo>
                    <a:pt x="411" y="418"/>
                    <a:pt x="410" y="419"/>
                    <a:pt x="408" y="419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8"/>
                    <a:pt x="404" y="418"/>
                    <a:pt x="404" y="418"/>
                  </a:cubicBezTo>
                  <a:cubicBezTo>
                    <a:pt x="399" y="418"/>
                    <a:pt x="399" y="418"/>
                    <a:pt x="399" y="418"/>
                  </a:cubicBezTo>
                  <a:cubicBezTo>
                    <a:pt x="398" y="419"/>
                    <a:pt x="397" y="421"/>
                    <a:pt x="397" y="423"/>
                  </a:cubicBezTo>
                  <a:cubicBezTo>
                    <a:pt x="395" y="427"/>
                    <a:pt x="395" y="427"/>
                    <a:pt x="395" y="427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3"/>
                    <a:pt x="387" y="443"/>
                    <a:pt x="387" y="443"/>
                  </a:cubicBezTo>
                  <a:cubicBezTo>
                    <a:pt x="384" y="451"/>
                    <a:pt x="381" y="458"/>
                    <a:pt x="378" y="465"/>
                  </a:cubicBezTo>
                  <a:cubicBezTo>
                    <a:pt x="372" y="480"/>
                    <a:pt x="367" y="495"/>
                    <a:pt x="361" y="510"/>
                  </a:cubicBezTo>
                  <a:cubicBezTo>
                    <a:pt x="351" y="539"/>
                    <a:pt x="341" y="570"/>
                    <a:pt x="332" y="600"/>
                  </a:cubicBezTo>
                  <a:cubicBezTo>
                    <a:pt x="327" y="617"/>
                    <a:pt x="327" y="617"/>
                    <a:pt x="327" y="617"/>
                  </a:cubicBezTo>
                  <a:cubicBezTo>
                    <a:pt x="326" y="622"/>
                    <a:pt x="326" y="622"/>
                    <a:pt x="326" y="622"/>
                  </a:cubicBezTo>
                  <a:cubicBezTo>
                    <a:pt x="325" y="622"/>
                    <a:pt x="325" y="622"/>
                    <a:pt x="325" y="622"/>
                  </a:cubicBezTo>
                  <a:cubicBezTo>
                    <a:pt x="330" y="603"/>
                    <a:pt x="330" y="603"/>
                    <a:pt x="330" y="603"/>
                  </a:cubicBezTo>
                  <a:cubicBezTo>
                    <a:pt x="334" y="592"/>
                    <a:pt x="334" y="592"/>
                    <a:pt x="334" y="592"/>
                  </a:cubicBezTo>
                  <a:cubicBezTo>
                    <a:pt x="342" y="563"/>
                    <a:pt x="352" y="534"/>
                    <a:pt x="362" y="506"/>
                  </a:cubicBezTo>
                  <a:cubicBezTo>
                    <a:pt x="367" y="491"/>
                    <a:pt x="373" y="477"/>
                    <a:pt x="378" y="463"/>
                  </a:cubicBezTo>
                  <a:cubicBezTo>
                    <a:pt x="381" y="456"/>
                    <a:pt x="384" y="449"/>
                    <a:pt x="387" y="442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403" y="418"/>
                    <a:pt x="403" y="418"/>
                    <a:pt x="403" y="418"/>
                  </a:cubicBezTo>
                  <a:cubicBezTo>
                    <a:pt x="404" y="418"/>
                    <a:pt x="405" y="418"/>
                    <a:pt x="406" y="418"/>
                  </a:cubicBezTo>
                  <a:cubicBezTo>
                    <a:pt x="406" y="418"/>
                    <a:pt x="407" y="418"/>
                    <a:pt x="407" y="418"/>
                  </a:cubicBezTo>
                  <a:cubicBezTo>
                    <a:pt x="408" y="418"/>
                    <a:pt x="408" y="418"/>
                    <a:pt x="408" y="418"/>
                  </a:cubicBezTo>
                  <a:cubicBezTo>
                    <a:pt x="410" y="418"/>
                    <a:pt x="411" y="418"/>
                    <a:pt x="413" y="418"/>
                  </a:cubicBezTo>
                  <a:cubicBezTo>
                    <a:pt x="416" y="417"/>
                    <a:pt x="419" y="417"/>
                    <a:pt x="422" y="416"/>
                  </a:cubicBezTo>
                  <a:cubicBezTo>
                    <a:pt x="428" y="414"/>
                    <a:pt x="434" y="411"/>
                    <a:pt x="438" y="406"/>
                  </a:cubicBezTo>
                  <a:cubicBezTo>
                    <a:pt x="440" y="404"/>
                    <a:pt x="442" y="402"/>
                    <a:pt x="443" y="399"/>
                  </a:cubicBezTo>
                  <a:cubicBezTo>
                    <a:pt x="444" y="396"/>
                    <a:pt x="445" y="393"/>
                    <a:pt x="445" y="390"/>
                  </a:cubicBezTo>
                  <a:cubicBezTo>
                    <a:pt x="446" y="384"/>
                    <a:pt x="446" y="377"/>
                    <a:pt x="443" y="372"/>
                  </a:cubicBezTo>
                  <a:cubicBezTo>
                    <a:pt x="441" y="367"/>
                    <a:pt x="436" y="362"/>
                    <a:pt x="432" y="362"/>
                  </a:cubicBezTo>
                  <a:cubicBezTo>
                    <a:pt x="431" y="362"/>
                    <a:pt x="431" y="362"/>
                    <a:pt x="430" y="361"/>
                  </a:cubicBezTo>
                  <a:cubicBezTo>
                    <a:pt x="430" y="361"/>
                    <a:pt x="429" y="362"/>
                    <a:pt x="429" y="362"/>
                  </a:cubicBezTo>
                  <a:cubicBezTo>
                    <a:pt x="428" y="362"/>
                    <a:pt x="426" y="362"/>
                    <a:pt x="425" y="363"/>
                  </a:cubicBezTo>
                  <a:cubicBezTo>
                    <a:pt x="423" y="364"/>
                    <a:pt x="420" y="366"/>
                    <a:pt x="418" y="368"/>
                  </a:cubicBezTo>
                  <a:cubicBezTo>
                    <a:pt x="415" y="370"/>
                    <a:pt x="413" y="373"/>
                    <a:pt x="411" y="375"/>
                  </a:cubicBezTo>
                  <a:cubicBezTo>
                    <a:pt x="411" y="376"/>
                    <a:pt x="410" y="377"/>
                    <a:pt x="410" y="377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06" y="384"/>
                    <a:pt x="406" y="384"/>
                    <a:pt x="406" y="384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394" y="409"/>
                    <a:pt x="394" y="409"/>
                    <a:pt x="394" y="409"/>
                  </a:cubicBezTo>
                  <a:cubicBezTo>
                    <a:pt x="394" y="409"/>
                    <a:pt x="393" y="409"/>
                    <a:pt x="393" y="409"/>
                  </a:cubicBezTo>
                  <a:cubicBezTo>
                    <a:pt x="391" y="408"/>
                    <a:pt x="391" y="408"/>
                    <a:pt x="391" y="408"/>
                  </a:cubicBezTo>
                  <a:cubicBezTo>
                    <a:pt x="388" y="407"/>
                    <a:pt x="388" y="407"/>
                    <a:pt x="388" y="407"/>
                  </a:cubicBezTo>
                  <a:cubicBezTo>
                    <a:pt x="386" y="406"/>
                    <a:pt x="384" y="405"/>
                    <a:pt x="382" y="404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0" y="402"/>
                    <a:pt x="380" y="402"/>
                    <a:pt x="380" y="402"/>
                  </a:cubicBezTo>
                  <a:cubicBezTo>
                    <a:pt x="379" y="402"/>
                    <a:pt x="378" y="402"/>
                    <a:pt x="378" y="401"/>
                  </a:cubicBezTo>
                  <a:cubicBezTo>
                    <a:pt x="377" y="400"/>
                    <a:pt x="376" y="400"/>
                    <a:pt x="375" y="399"/>
                  </a:cubicBezTo>
                  <a:cubicBezTo>
                    <a:pt x="370" y="395"/>
                    <a:pt x="367" y="391"/>
                    <a:pt x="363" y="387"/>
                  </a:cubicBezTo>
                  <a:cubicBezTo>
                    <a:pt x="360" y="383"/>
                    <a:pt x="357" y="378"/>
                    <a:pt x="355" y="374"/>
                  </a:cubicBezTo>
                  <a:cubicBezTo>
                    <a:pt x="354" y="371"/>
                    <a:pt x="352" y="369"/>
                    <a:pt x="351" y="367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50" y="363"/>
                    <a:pt x="350" y="362"/>
                    <a:pt x="349" y="361"/>
                  </a:cubicBezTo>
                  <a:cubicBezTo>
                    <a:pt x="348" y="359"/>
                    <a:pt x="348" y="357"/>
                    <a:pt x="347" y="355"/>
                  </a:cubicBezTo>
                  <a:cubicBezTo>
                    <a:pt x="350" y="353"/>
                    <a:pt x="352" y="351"/>
                    <a:pt x="355" y="349"/>
                  </a:cubicBezTo>
                  <a:cubicBezTo>
                    <a:pt x="357" y="348"/>
                    <a:pt x="357" y="348"/>
                    <a:pt x="357" y="348"/>
                  </a:cubicBezTo>
                  <a:cubicBezTo>
                    <a:pt x="358" y="348"/>
                    <a:pt x="358" y="348"/>
                    <a:pt x="358" y="348"/>
                  </a:cubicBezTo>
                  <a:cubicBezTo>
                    <a:pt x="358" y="347"/>
                    <a:pt x="359" y="347"/>
                    <a:pt x="359" y="346"/>
                  </a:cubicBezTo>
                  <a:cubicBezTo>
                    <a:pt x="362" y="344"/>
                    <a:pt x="364" y="342"/>
                    <a:pt x="367" y="340"/>
                  </a:cubicBezTo>
                  <a:cubicBezTo>
                    <a:pt x="371" y="335"/>
                    <a:pt x="375" y="330"/>
                    <a:pt x="377" y="325"/>
                  </a:cubicBezTo>
                  <a:cubicBezTo>
                    <a:pt x="379" y="319"/>
                    <a:pt x="379" y="313"/>
                    <a:pt x="377" y="308"/>
                  </a:cubicBezTo>
                  <a:cubicBezTo>
                    <a:pt x="376" y="306"/>
                    <a:pt x="375" y="303"/>
                    <a:pt x="373" y="301"/>
                  </a:cubicBezTo>
                  <a:cubicBezTo>
                    <a:pt x="372" y="301"/>
                    <a:pt x="372" y="300"/>
                    <a:pt x="371" y="299"/>
                  </a:cubicBezTo>
                  <a:cubicBezTo>
                    <a:pt x="371" y="299"/>
                    <a:pt x="371" y="299"/>
                    <a:pt x="370" y="298"/>
                  </a:cubicBezTo>
                  <a:cubicBezTo>
                    <a:pt x="369" y="297"/>
                    <a:pt x="368" y="297"/>
                    <a:pt x="367" y="296"/>
                  </a:cubicBezTo>
                  <a:cubicBezTo>
                    <a:pt x="363" y="295"/>
                    <a:pt x="357" y="295"/>
                    <a:pt x="352" y="298"/>
                  </a:cubicBezTo>
                  <a:cubicBezTo>
                    <a:pt x="351" y="298"/>
                    <a:pt x="350" y="299"/>
                    <a:pt x="349" y="300"/>
                  </a:cubicBezTo>
                  <a:cubicBezTo>
                    <a:pt x="347" y="301"/>
                    <a:pt x="346" y="302"/>
                    <a:pt x="345" y="303"/>
                  </a:cubicBezTo>
                  <a:cubicBezTo>
                    <a:pt x="343" y="305"/>
                    <a:pt x="341" y="307"/>
                    <a:pt x="340" y="310"/>
                  </a:cubicBezTo>
                  <a:cubicBezTo>
                    <a:pt x="337" y="315"/>
                    <a:pt x="335" y="321"/>
                    <a:pt x="335" y="327"/>
                  </a:cubicBezTo>
                  <a:cubicBezTo>
                    <a:pt x="335" y="330"/>
                    <a:pt x="335" y="333"/>
                    <a:pt x="335" y="337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42"/>
                    <a:pt x="336" y="342"/>
                    <a:pt x="336" y="342"/>
                  </a:cubicBezTo>
                  <a:cubicBezTo>
                    <a:pt x="336" y="343"/>
                    <a:pt x="336" y="343"/>
                    <a:pt x="336" y="343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7"/>
                    <a:pt x="337" y="347"/>
                    <a:pt x="337" y="347"/>
                  </a:cubicBezTo>
                  <a:cubicBezTo>
                    <a:pt x="338" y="351"/>
                    <a:pt x="338" y="351"/>
                    <a:pt x="338" y="351"/>
                  </a:cubicBezTo>
                  <a:cubicBezTo>
                    <a:pt x="336" y="352"/>
                    <a:pt x="334" y="353"/>
                    <a:pt x="332" y="354"/>
                  </a:cubicBezTo>
                  <a:cubicBezTo>
                    <a:pt x="331" y="355"/>
                    <a:pt x="330" y="355"/>
                    <a:pt x="329" y="355"/>
                  </a:cubicBezTo>
                  <a:cubicBezTo>
                    <a:pt x="328" y="356"/>
                    <a:pt x="328" y="356"/>
                    <a:pt x="328" y="356"/>
                  </a:cubicBezTo>
                  <a:cubicBezTo>
                    <a:pt x="326" y="356"/>
                    <a:pt x="326" y="356"/>
                    <a:pt x="326" y="356"/>
                  </a:cubicBezTo>
                  <a:cubicBezTo>
                    <a:pt x="324" y="357"/>
                    <a:pt x="321" y="358"/>
                    <a:pt x="318" y="359"/>
                  </a:cubicBezTo>
                  <a:cubicBezTo>
                    <a:pt x="313" y="360"/>
                    <a:pt x="308" y="360"/>
                    <a:pt x="303" y="360"/>
                  </a:cubicBezTo>
                  <a:cubicBezTo>
                    <a:pt x="297" y="360"/>
                    <a:pt x="292" y="360"/>
                    <a:pt x="287" y="359"/>
                  </a:cubicBezTo>
                  <a:cubicBezTo>
                    <a:pt x="286" y="359"/>
                    <a:pt x="284" y="359"/>
                    <a:pt x="283" y="358"/>
                  </a:cubicBezTo>
                  <a:cubicBezTo>
                    <a:pt x="282" y="358"/>
                    <a:pt x="281" y="358"/>
                    <a:pt x="280" y="358"/>
                  </a:cubicBezTo>
                  <a:cubicBezTo>
                    <a:pt x="279" y="358"/>
                    <a:pt x="278" y="357"/>
                    <a:pt x="277" y="357"/>
                  </a:cubicBezTo>
                  <a:cubicBezTo>
                    <a:pt x="275" y="357"/>
                    <a:pt x="273" y="356"/>
                    <a:pt x="271" y="355"/>
                  </a:cubicBezTo>
                  <a:cubicBezTo>
                    <a:pt x="270" y="355"/>
                    <a:pt x="269" y="354"/>
                    <a:pt x="268" y="354"/>
                  </a:cubicBezTo>
                  <a:cubicBezTo>
                    <a:pt x="268" y="353"/>
                    <a:pt x="267" y="353"/>
                    <a:pt x="267" y="352"/>
                  </a:cubicBezTo>
                  <a:cubicBezTo>
                    <a:pt x="266" y="352"/>
                    <a:pt x="266" y="351"/>
                    <a:pt x="266" y="351"/>
                  </a:cubicBezTo>
                  <a:cubicBezTo>
                    <a:pt x="266" y="350"/>
                    <a:pt x="266" y="350"/>
                    <a:pt x="266" y="350"/>
                  </a:cubicBezTo>
                  <a:cubicBezTo>
                    <a:pt x="266" y="350"/>
                    <a:pt x="266" y="349"/>
                    <a:pt x="265" y="349"/>
                  </a:cubicBezTo>
                  <a:cubicBezTo>
                    <a:pt x="265" y="348"/>
                    <a:pt x="266" y="346"/>
                    <a:pt x="268" y="344"/>
                  </a:cubicBezTo>
                  <a:cubicBezTo>
                    <a:pt x="272" y="339"/>
                    <a:pt x="272" y="339"/>
                    <a:pt x="272" y="339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5" y="335"/>
                    <a:pt x="275" y="335"/>
                    <a:pt x="275" y="335"/>
                  </a:cubicBezTo>
                  <a:cubicBezTo>
                    <a:pt x="278" y="331"/>
                    <a:pt x="281" y="327"/>
                    <a:pt x="283" y="323"/>
                  </a:cubicBezTo>
                  <a:cubicBezTo>
                    <a:pt x="285" y="319"/>
                    <a:pt x="287" y="315"/>
                    <a:pt x="288" y="311"/>
                  </a:cubicBezTo>
                  <a:cubicBezTo>
                    <a:pt x="289" y="307"/>
                    <a:pt x="289" y="304"/>
                    <a:pt x="288" y="300"/>
                  </a:cubicBezTo>
                  <a:cubicBezTo>
                    <a:pt x="286" y="297"/>
                    <a:pt x="284" y="294"/>
                    <a:pt x="281" y="292"/>
                  </a:cubicBezTo>
                  <a:cubicBezTo>
                    <a:pt x="277" y="289"/>
                    <a:pt x="274" y="288"/>
                    <a:pt x="270" y="287"/>
                  </a:cubicBezTo>
                  <a:cubicBezTo>
                    <a:pt x="267" y="287"/>
                    <a:pt x="264" y="288"/>
                    <a:pt x="260" y="290"/>
                  </a:cubicBezTo>
                  <a:cubicBezTo>
                    <a:pt x="257" y="292"/>
                    <a:pt x="254" y="295"/>
                    <a:pt x="252" y="299"/>
                  </a:cubicBezTo>
                  <a:cubicBezTo>
                    <a:pt x="247" y="306"/>
                    <a:pt x="243" y="315"/>
                    <a:pt x="242" y="323"/>
                  </a:cubicBezTo>
                  <a:cubicBezTo>
                    <a:pt x="242" y="326"/>
                    <a:pt x="242" y="328"/>
                    <a:pt x="242" y="330"/>
                  </a:cubicBezTo>
                  <a:cubicBezTo>
                    <a:pt x="242" y="330"/>
                    <a:pt x="242" y="331"/>
                    <a:pt x="242" y="331"/>
                  </a:cubicBezTo>
                  <a:cubicBezTo>
                    <a:pt x="242" y="332"/>
                    <a:pt x="242" y="332"/>
                    <a:pt x="242" y="333"/>
                  </a:cubicBezTo>
                  <a:cubicBezTo>
                    <a:pt x="242" y="334"/>
                    <a:pt x="243" y="335"/>
                    <a:pt x="243" y="336"/>
                  </a:cubicBezTo>
                  <a:cubicBezTo>
                    <a:pt x="243" y="338"/>
                    <a:pt x="244" y="340"/>
                    <a:pt x="245" y="342"/>
                  </a:cubicBezTo>
                  <a:cubicBezTo>
                    <a:pt x="245" y="342"/>
                    <a:pt x="245" y="343"/>
                    <a:pt x="246" y="343"/>
                  </a:cubicBezTo>
                  <a:cubicBezTo>
                    <a:pt x="246" y="343"/>
                    <a:pt x="246" y="343"/>
                    <a:pt x="246" y="344"/>
                  </a:cubicBezTo>
                  <a:cubicBezTo>
                    <a:pt x="247" y="346"/>
                    <a:pt x="247" y="346"/>
                    <a:pt x="247" y="346"/>
                  </a:cubicBezTo>
                  <a:cubicBezTo>
                    <a:pt x="248" y="347"/>
                    <a:pt x="250" y="349"/>
                    <a:pt x="251" y="351"/>
                  </a:cubicBezTo>
                  <a:cubicBezTo>
                    <a:pt x="250" y="353"/>
                    <a:pt x="248" y="355"/>
                    <a:pt x="247" y="356"/>
                  </a:cubicBezTo>
                  <a:cubicBezTo>
                    <a:pt x="246" y="357"/>
                    <a:pt x="245" y="358"/>
                    <a:pt x="244" y="359"/>
                  </a:cubicBezTo>
                  <a:cubicBezTo>
                    <a:pt x="243" y="361"/>
                    <a:pt x="243" y="361"/>
                    <a:pt x="243" y="361"/>
                  </a:cubicBezTo>
                  <a:cubicBezTo>
                    <a:pt x="241" y="363"/>
                    <a:pt x="239" y="365"/>
                    <a:pt x="237" y="366"/>
                  </a:cubicBezTo>
                  <a:cubicBezTo>
                    <a:pt x="234" y="370"/>
                    <a:pt x="230" y="374"/>
                    <a:pt x="226" y="377"/>
                  </a:cubicBezTo>
                  <a:cubicBezTo>
                    <a:pt x="222" y="380"/>
                    <a:pt x="217" y="384"/>
                    <a:pt x="213" y="387"/>
                  </a:cubicBezTo>
                  <a:cubicBezTo>
                    <a:pt x="212" y="387"/>
                    <a:pt x="211" y="388"/>
                    <a:pt x="210" y="389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07" y="390"/>
                    <a:pt x="207" y="390"/>
                    <a:pt x="207" y="390"/>
                  </a:cubicBezTo>
                  <a:cubicBezTo>
                    <a:pt x="206" y="391"/>
                    <a:pt x="206" y="391"/>
                    <a:pt x="206" y="391"/>
                  </a:cubicBezTo>
                  <a:cubicBezTo>
                    <a:pt x="205" y="392"/>
                    <a:pt x="204" y="392"/>
                    <a:pt x="203" y="393"/>
                  </a:cubicBezTo>
                  <a:cubicBezTo>
                    <a:pt x="202" y="393"/>
                    <a:pt x="201" y="394"/>
                    <a:pt x="200" y="394"/>
                  </a:cubicBezTo>
                  <a:cubicBezTo>
                    <a:pt x="198" y="395"/>
                    <a:pt x="196" y="396"/>
                    <a:pt x="194" y="397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4" y="378"/>
                    <a:pt x="184" y="378"/>
                    <a:pt x="184" y="378"/>
                  </a:cubicBezTo>
                  <a:cubicBezTo>
                    <a:pt x="182" y="374"/>
                    <a:pt x="179" y="370"/>
                    <a:pt x="177" y="367"/>
                  </a:cubicBezTo>
                  <a:cubicBezTo>
                    <a:pt x="174" y="363"/>
                    <a:pt x="170" y="360"/>
                    <a:pt x="167" y="358"/>
                  </a:cubicBezTo>
                  <a:cubicBezTo>
                    <a:pt x="163" y="356"/>
                    <a:pt x="159" y="355"/>
                    <a:pt x="155" y="355"/>
                  </a:cubicBezTo>
                  <a:cubicBezTo>
                    <a:pt x="152" y="355"/>
                    <a:pt x="148" y="356"/>
                    <a:pt x="144" y="358"/>
                  </a:cubicBezTo>
                  <a:cubicBezTo>
                    <a:pt x="141" y="361"/>
                    <a:pt x="138" y="363"/>
                    <a:pt x="137" y="367"/>
                  </a:cubicBezTo>
                  <a:cubicBezTo>
                    <a:pt x="136" y="370"/>
                    <a:pt x="135" y="374"/>
                    <a:pt x="136" y="378"/>
                  </a:cubicBezTo>
                  <a:cubicBezTo>
                    <a:pt x="137" y="382"/>
                    <a:pt x="139" y="386"/>
                    <a:pt x="141" y="389"/>
                  </a:cubicBezTo>
                  <a:cubicBezTo>
                    <a:pt x="141" y="388"/>
                    <a:pt x="139" y="386"/>
                    <a:pt x="139" y="386"/>
                  </a:cubicBezTo>
                  <a:cubicBezTo>
                    <a:pt x="139" y="385"/>
                    <a:pt x="139" y="386"/>
                    <a:pt x="139" y="387"/>
                  </a:cubicBezTo>
                  <a:cubicBezTo>
                    <a:pt x="140" y="388"/>
                    <a:pt x="141" y="389"/>
                    <a:pt x="142" y="392"/>
                  </a:cubicBezTo>
                  <a:cubicBezTo>
                    <a:pt x="140" y="388"/>
                    <a:pt x="137" y="384"/>
                    <a:pt x="136" y="380"/>
                  </a:cubicBezTo>
                  <a:close/>
                  <a:moveTo>
                    <a:pt x="183" y="623"/>
                  </a:moveTo>
                  <a:cubicBezTo>
                    <a:pt x="180" y="624"/>
                    <a:pt x="177" y="625"/>
                    <a:pt x="175" y="626"/>
                  </a:cubicBezTo>
                  <a:cubicBezTo>
                    <a:pt x="172" y="628"/>
                    <a:pt x="170" y="630"/>
                    <a:pt x="169" y="632"/>
                  </a:cubicBezTo>
                  <a:cubicBezTo>
                    <a:pt x="166" y="637"/>
                    <a:pt x="165" y="642"/>
                    <a:pt x="165" y="648"/>
                  </a:cubicBezTo>
                  <a:cubicBezTo>
                    <a:pt x="165" y="653"/>
                    <a:pt x="167" y="658"/>
                    <a:pt x="171" y="662"/>
                  </a:cubicBezTo>
                  <a:cubicBezTo>
                    <a:pt x="173" y="664"/>
                    <a:pt x="175" y="666"/>
                    <a:pt x="178" y="667"/>
                  </a:cubicBezTo>
                  <a:cubicBezTo>
                    <a:pt x="179" y="668"/>
                    <a:pt x="181" y="668"/>
                    <a:pt x="182" y="668"/>
                  </a:cubicBezTo>
                  <a:cubicBezTo>
                    <a:pt x="183" y="669"/>
                    <a:pt x="184" y="669"/>
                    <a:pt x="184" y="669"/>
                  </a:cubicBezTo>
                  <a:cubicBezTo>
                    <a:pt x="185" y="669"/>
                    <a:pt x="185" y="669"/>
                    <a:pt x="185" y="669"/>
                  </a:cubicBezTo>
                  <a:cubicBezTo>
                    <a:pt x="186" y="669"/>
                    <a:pt x="186" y="669"/>
                    <a:pt x="186" y="669"/>
                  </a:cubicBezTo>
                  <a:cubicBezTo>
                    <a:pt x="199" y="669"/>
                    <a:pt x="199" y="669"/>
                    <a:pt x="199" y="669"/>
                  </a:cubicBezTo>
                  <a:cubicBezTo>
                    <a:pt x="224" y="669"/>
                    <a:pt x="224" y="669"/>
                    <a:pt x="224" y="669"/>
                  </a:cubicBezTo>
                  <a:cubicBezTo>
                    <a:pt x="257" y="669"/>
                    <a:pt x="290" y="670"/>
                    <a:pt x="325" y="669"/>
                  </a:cubicBezTo>
                  <a:cubicBezTo>
                    <a:pt x="325" y="670"/>
                    <a:pt x="325" y="670"/>
                    <a:pt x="325" y="670"/>
                  </a:cubicBezTo>
                  <a:cubicBezTo>
                    <a:pt x="311" y="670"/>
                    <a:pt x="311" y="670"/>
                    <a:pt x="311" y="670"/>
                  </a:cubicBezTo>
                  <a:cubicBezTo>
                    <a:pt x="298" y="670"/>
                    <a:pt x="298" y="670"/>
                    <a:pt x="298" y="670"/>
                  </a:cubicBezTo>
                  <a:cubicBezTo>
                    <a:pt x="273" y="670"/>
                    <a:pt x="248" y="670"/>
                    <a:pt x="223" y="670"/>
                  </a:cubicBezTo>
                  <a:cubicBezTo>
                    <a:pt x="198" y="670"/>
                    <a:pt x="198" y="670"/>
                    <a:pt x="198" y="670"/>
                  </a:cubicBezTo>
                  <a:cubicBezTo>
                    <a:pt x="186" y="670"/>
                    <a:pt x="186" y="670"/>
                    <a:pt x="186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4" y="670"/>
                    <a:pt x="184" y="670"/>
                  </a:cubicBezTo>
                  <a:cubicBezTo>
                    <a:pt x="183" y="670"/>
                    <a:pt x="182" y="669"/>
                    <a:pt x="181" y="669"/>
                  </a:cubicBezTo>
                  <a:cubicBezTo>
                    <a:pt x="180" y="669"/>
                    <a:pt x="178" y="669"/>
                    <a:pt x="177" y="668"/>
                  </a:cubicBezTo>
                  <a:cubicBezTo>
                    <a:pt x="174" y="667"/>
                    <a:pt x="172" y="665"/>
                    <a:pt x="170" y="663"/>
                  </a:cubicBezTo>
                  <a:cubicBezTo>
                    <a:pt x="166" y="658"/>
                    <a:pt x="164" y="653"/>
                    <a:pt x="164" y="648"/>
                  </a:cubicBezTo>
                  <a:cubicBezTo>
                    <a:pt x="164" y="642"/>
                    <a:pt x="165" y="637"/>
                    <a:pt x="168" y="632"/>
                  </a:cubicBezTo>
                  <a:cubicBezTo>
                    <a:pt x="170" y="630"/>
                    <a:pt x="172" y="627"/>
                    <a:pt x="174" y="626"/>
                  </a:cubicBezTo>
                  <a:cubicBezTo>
                    <a:pt x="176" y="624"/>
                    <a:pt x="179" y="623"/>
                    <a:pt x="182" y="623"/>
                  </a:cubicBezTo>
                  <a:cubicBezTo>
                    <a:pt x="182" y="623"/>
                    <a:pt x="183" y="623"/>
                    <a:pt x="183" y="623"/>
                  </a:cubicBezTo>
                  <a:cubicBezTo>
                    <a:pt x="183" y="623"/>
                    <a:pt x="183" y="623"/>
                    <a:pt x="183" y="623"/>
                  </a:cubicBezTo>
                  <a:close/>
                  <a:moveTo>
                    <a:pt x="248" y="379"/>
                  </a:moveTo>
                  <a:cubicBezTo>
                    <a:pt x="251" y="377"/>
                    <a:pt x="253" y="375"/>
                    <a:pt x="255" y="372"/>
                  </a:cubicBezTo>
                  <a:cubicBezTo>
                    <a:pt x="259" y="368"/>
                    <a:pt x="259" y="368"/>
                    <a:pt x="259" y="368"/>
                  </a:cubicBezTo>
                  <a:cubicBezTo>
                    <a:pt x="260" y="368"/>
                    <a:pt x="261" y="369"/>
                    <a:pt x="262" y="369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4" y="370"/>
                    <a:pt x="264" y="370"/>
                    <a:pt x="264" y="370"/>
                  </a:cubicBezTo>
                  <a:cubicBezTo>
                    <a:pt x="266" y="371"/>
                    <a:pt x="266" y="371"/>
                    <a:pt x="266" y="371"/>
                  </a:cubicBezTo>
                  <a:cubicBezTo>
                    <a:pt x="270" y="372"/>
                    <a:pt x="273" y="373"/>
                    <a:pt x="276" y="374"/>
                  </a:cubicBezTo>
                  <a:cubicBezTo>
                    <a:pt x="283" y="376"/>
                    <a:pt x="290" y="377"/>
                    <a:pt x="297" y="377"/>
                  </a:cubicBezTo>
                  <a:cubicBezTo>
                    <a:pt x="304" y="377"/>
                    <a:pt x="311" y="377"/>
                    <a:pt x="318" y="376"/>
                  </a:cubicBezTo>
                  <a:cubicBezTo>
                    <a:pt x="321" y="375"/>
                    <a:pt x="324" y="375"/>
                    <a:pt x="328" y="374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32" y="372"/>
                    <a:pt x="332" y="372"/>
                    <a:pt x="332" y="372"/>
                  </a:cubicBezTo>
                  <a:cubicBezTo>
                    <a:pt x="333" y="372"/>
                    <a:pt x="334" y="372"/>
                    <a:pt x="334" y="371"/>
                  </a:cubicBezTo>
                  <a:cubicBezTo>
                    <a:pt x="334" y="372"/>
                    <a:pt x="334" y="372"/>
                    <a:pt x="335" y="372"/>
                  </a:cubicBezTo>
                  <a:cubicBezTo>
                    <a:pt x="335" y="373"/>
                    <a:pt x="335" y="373"/>
                    <a:pt x="335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6"/>
                    <a:pt x="337" y="377"/>
                    <a:pt x="337" y="378"/>
                  </a:cubicBezTo>
                  <a:cubicBezTo>
                    <a:pt x="338" y="380"/>
                    <a:pt x="340" y="383"/>
                    <a:pt x="341" y="386"/>
                  </a:cubicBezTo>
                  <a:cubicBezTo>
                    <a:pt x="345" y="391"/>
                    <a:pt x="348" y="396"/>
                    <a:pt x="352" y="400"/>
                  </a:cubicBezTo>
                  <a:cubicBezTo>
                    <a:pt x="356" y="405"/>
                    <a:pt x="361" y="409"/>
                    <a:pt x="365" y="413"/>
                  </a:cubicBezTo>
                  <a:cubicBezTo>
                    <a:pt x="368" y="415"/>
                    <a:pt x="370" y="416"/>
                    <a:pt x="373" y="418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6" y="420"/>
                    <a:pt x="376" y="420"/>
                    <a:pt x="376" y="420"/>
                  </a:cubicBezTo>
                  <a:cubicBezTo>
                    <a:pt x="376" y="420"/>
                    <a:pt x="377" y="420"/>
                    <a:pt x="378" y="421"/>
                  </a:cubicBezTo>
                  <a:cubicBezTo>
                    <a:pt x="372" y="434"/>
                    <a:pt x="372" y="434"/>
                    <a:pt x="372" y="434"/>
                  </a:cubicBezTo>
                  <a:cubicBezTo>
                    <a:pt x="369" y="440"/>
                    <a:pt x="367" y="445"/>
                    <a:pt x="364" y="451"/>
                  </a:cubicBezTo>
                  <a:cubicBezTo>
                    <a:pt x="359" y="462"/>
                    <a:pt x="355" y="473"/>
                    <a:pt x="350" y="484"/>
                  </a:cubicBezTo>
                  <a:cubicBezTo>
                    <a:pt x="355" y="473"/>
                    <a:pt x="359" y="462"/>
                    <a:pt x="364" y="451"/>
                  </a:cubicBezTo>
                  <a:cubicBezTo>
                    <a:pt x="367" y="445"/>
                    <a:pt x="369" y="439"/>
                    <a:pt x="371" y="434"/>
                  </a:cubicBezTo>
                  <a:cubicBezTo>
                    <a:pt x="377" y="421"/>
                    <a:pt x="377" y="421"/>
                    <a:pt x="377" y="421"/>
                  </a:cubicBezTo>
                  <a:cubicBezTo>
                    <a:pt x="377" y="420"/>
                    <a:pt x="376" y="420"/>
                    <a:pt x="376" y="420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3" y="418"/>
                    <a:pt x="373" y="418"/>
                    <a:pt x="373" y="418"/>
                  </a:cubicBezTo>
                  <a:cubicBezTo>
                    <a:pt x="370" y="417"/>
                    <a:pt x="368" y="415"/>
                    <a:pt x="365" y="413"/>
                  </a:cubicBezTo>
                  <a:cubicBezTo>
                    <a:pt x="360" y="409"/>
                    <a:pt x="356" y="405"/>
                    <a:pt x="352" y="400"/>
                  </a:cubicBezTo>
                  <a:cubicBezTo>
                    <a:pt x="348" y="396"/>
                    <a:pt x="344" y="391"/>
                    <a:pt x="341" y="386"/>
                  </a:cubicBezTo>
                  <a:cubicBezTo>
                    <a:pt x="340" y="383"/>
                    <a:pt x="338" y="380"/>
                    <a:pt x="337" y="378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5" y="374"/>
                    <a:pt x="335" y="374"/>
                    <a:pt x="335" y="374"/>
                  </a:cubicBezTo>
                  <a:cubicBezTo>
                    <a:pt x="335" y="373"/>
                    <a:pt x="335" y="373"/>
                    <a:pt x="335" y="372"/>
                  </a:cubicBezTo>
                  <a:cubicBezTo>
                    <a:pt x="334" y="372"/>
                    <a:pt x="334" y="372"/>
                    <a:pt x="334" y="371"/>
                  </a:cubicBezTo>
                  <a:cubicBezTo>
                    <a:pt x="334" y="372"/>
                    <a:pt x="333" y="372"/>
                    <a:pt x="332" y="372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28" y="374"/>
                    <a:pt x="328" y="374"/>
                    <a:pt x="328" y="374"/>
                  </a:cubicBezTo>
                  <a:cubicBezTo>
                    <a:pt x="324" y="375"/>
                    <a:pt x="321" y="375"/>
                    <a:pt x="318" y="376"/>
                  </a:cubicBezTo>
                  <a:cubicBezTo>
                    <a:pt x="311" y="377"/>
                    <a:pt x="304" y="378"/>
                    <a:pt x="297" y="377"/>
                  </a:cubicBezTo>
                  <a:cubicBezTo>
                    <a:pt x="290" y="377"/>
                    <a:pt x="283" y="376"/>
                    <a:pt x="276" y="374"/>
                  </a:cubicBezTo>
                  <a:cubicBezTo>
                    <a:pt x="273" y="374"/>
                    <a:pt x="270" y="373"/>
                    <a:pt x="266" y="371"/>
                  </a:cubicBezTo>
                  <a:cubicBezTo>
                    <a:pt x="265" y="371"/>
                    <a:pt x="265" y="371"/>
                    <a:pt x="264" y="370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2" y="370"/>
                    <a:pt x="262" y="370"/>
                    <a:pt x="262" y="370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1" y="369"/>
                    <a:pt x="260" y="369"/>
                    <a:pt x="259" y="368"/>
                  </a:cubicBezTo>
                  <a:cubicBezTo>
                    <a:pt x="258" y="369"/>
                    <a:pt x="257" y="370"/>
                    <a:pt x="255" y="373"/>
                  </a:cubicBezTo>
                  <a:cubicBezTo>
                    <a:pt x="253" y="375"/>
                    <a:pt x="250" y="377"/>
                    <a:pt x="248" y="379"/>
                  </a:cubicBezTo>
                  <a:cubicBezTo>
                    <a:pt x="244" y="384"/>
                    <a:pt x="239" y="388"/>
                    <a:pt x="235" y="392"/>
                  </a:cubicBezTo>
                  <a:cubicBezTo>
                    <a:pt x="234" y="393"/>
                    <a:pt x="235" y="393"/>
                    <a:pt x="236" y="393"/>
                  </a:cubicBezTo>
                  <a:cubicBezTo>
                    <a:pt x="236" y="392"/>
                    <a:pt x="238" y="391"/>
                    <a:pt x="242" y="388"/>
                  </a:cubicBezTo>
                  <a:cubicBezTo>
                    <a:pt x="244" y="386"/>
                    <a:pt x="247" y="384"/>
                    <a:pt x="251" y="380"/>
                  </a:cubicBezTo>
                  <a:cubicBezTo>
                    <a:pt x="252" y="378"/>
                    <a:pt x="254" y="377"/>
                    <a:pt x="256" y="374"/>
                  </a:cubicBezTo>
                  <a:cubicBezTo>
                    <a:pt x="259" y="372"/>
                    <a:pt x="259" y="372"/>
                    <a:pt x="259" y="372"/>
                  </a:cubicBezTo>
                  <a:cubicBezTo>
                    <a:pt x="259" y="371"/>
                    <a:pt x="259" y="371"/>
                    <a:pt x="260" y="371"/>
                  </a:cubicBezTo>
                  <a:cubicBezTo>
                    <a:pt x="260" y="371"/>
                    <a:pt x="260" y="371"/>
                    <a:pt x="260" y="371"/>
                  </a:cubicBezTo>
                  <a:cubicBezTo>
                    <a:pt x="261" y="371"/>
                    <a:pt x="261" y="371"/>
                    <a:pt x="261" y="371"/>
                  </a:cubicBezTo>
                  <a:cubicBezTo>
                    <a:pt x="262" y="372"/>
                    <a:pt x="262" y="372"/>
                    <a:pt x="262" y="372"/>
                  </a:cubicBezTo>
                  <a:cubicBezTo>
                    <a:pt x="264" y="373"/>
                    <a:pt x="266" y="374"/>
                    <a:pt x="268" y="374"/>
                  </a:cubicBezTo>
                  <a:cubicBezTo>
                    <a:pt x="273" y="376"/>
                    <a:pt x="277" y="377"/>
                    <a:pt x="282" y="378"/>
                  </a:cubicBezTo>
                  <a:cubicBezTo>
                    <a:pt x="291" y="379"/>
                    <a:pt x="299" y="379"/>
                    <a:pt x="307" y="379"/>
                  </a:cubicBezTo>
                  <a:cubicBezTo>
                    <a:pt x="312" y="379"/>
                    <a:pt x="317" y="378"/>
                    <a:pt x="323" y="377"/>
                  </a:cubicBezTo>
                  <a:cubicBezTo>
                    <a:pt x="325" y="377"/>
                    <a:pt x="328" y="376"/>
                    <a:pt x="331" y="375"/>
                  </a:cubicBezTo>
                  <a:cubicBezTo>
                    <a:pt x="332" y="375"/>
                    <a:pt x="332" y="375"/>
                    <a:pt x="332" y="375"/>
                  </a:cubicBezTo>
                  <a:cubicBezTo>
                    <a:pt x="333" y="374"/>
                    <a:pt x="333" y="374"/>
                    <a:pt x="333" y="374"/>
                  </a:cubicBezTo>
                  <a:cubicBezTo>
                    <a:pt x="333" y="375"/>
                    <a:pt x="333" y="375"/>
                    <a:pt x="333" y="375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7"/>
                    <a:pt x="334" y="377"/>
                    <a:pt x="334" y="377"/>
                  </a:cubicBezTo>
                  <a:cubicBezTo>
                    <a:pt x="334" y="378"/>
                    <a:pt x="334" y="378"/>
                    <a:pt x="334" y="378"/>
                  </a:cubicBezTo>
                  <a:cubicBezTo>
                    <a:pt x="336" y="380"/>
                    <a:pt x="337" y="383"/>
                    <a:pt x="339" y="386"/>
                  </a:cubicBezTo>
                  <a:cubicBezTo>
                    <a:pt x="342" y="391"/>
                    <a:pt x="345" y="397"/>
                    <a:pt x="350" y="401"/>
                  </a:cubicBezTo>
                  <a:cubicBezTo>
                    <a:pt x="354" y="406"/>
                    <a:pt x="358" y="411"/>
                    <a:pt x="363" y="415"/>
                  </a:cubicBezTo>
                  <a:cubicBezTo>
                    <a:pt x="366" y="417"/>
                    <a:pt x="369" y="418"/>
                    <a:pt x="371" y="420"/>
                  </a:cubicBezTo>
                  <a:cubicBezTo>
                    <a:pt x="374" y="421"/>
                    <a:pt x="374" y="421"/>
                    <a:pt x="374" y="421"/>
                  </a:cubicBezTo>
                  <a:cubicBezTo>
                    <a:pt x="374" y="422"/>
                    <a:pt x="374" y="422"/>
                    <a:pt x="374" y="422"/>
                  </a:cubicBezTo>
                  <a:cubicBezTo>
                    <a:pt x="374" y="422"/>
                    <a:pt x="374" y="422"/>
                    <a:pt x="374" y="423"/>
                  </a:cubicBezTo>
                  <a:cubicBezTo>
                    <a:pt x="372" y="428"/>
                    <a:pt x="372" y="428"/>
                    <a:pt x="372" y="428"/>
                  </a:cubicBezTo>
                  <a:cubicBezTo>
                    <a:pt x="366" y="440"/>
                    <a:pt x="366" y="440"/>
                    <a:pt x="366" y="440"/>
                  </a:cubicBezTo>
                  <a:cubicBezTo>
                    <a:pt x="363" y="448"/>
                    <a:pt x="360" y="456"/>
                    <a:pt x="356" y="464"/>
                  </a:cubicBezTo>
                  <a:cubicBezTo>
                    <a:pt x="350" y="480"/>
                    <a:pt x="344" y="495"/>
                    <a:pt x="338" y="511"/>
                  </a:cubicBezTo>
                  <a:cubicBezTo>
                    <a:pt x="330" y="534"/>
                    <a:pt x="322" y="557"/>
                    <a:pt x="315" y="580"/>
                  </a:cubicBezTo>
                  <a:cubicBezTo>
                    <a:pt x="314" y="585"/>
                    <a:pt x="312" y="591"/>
                    <a:pt x="310" y="597"/>
                  </a:cubicBezTo>
                  <a:cubicBezTo>
                    <a:pt x="308" y="606"/>
                    <a:pt x="308" y="606"/>
                    <a:pt x="308" y="606"/>
                  </a:cubicBezTo>
                  <a:cubicBezTo>
                    <a:pt x="307" y="608"/>
                    <a:pt x="307" y="608"/>
                    <a:pt x="307" y="608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6" y="609"/>
                    <a:pt x="306" y="609"/>
                    <a:pt x="306" y="609"/>
                  </a:cubicBezTo>
                  <a:cubicBezTo>
                    <a:pt x="304" y="609"/>
                    <a:pt x="304" y="609"/>
                    <a:pt x="304" y="609"/>
                  </a:cubicBezTo>
                  <a:cubicBezTo>
                    <a:pt x="295" y="609"/>
                    <a:pt x="295" y="609"/>
                    <a:pt x="295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0" y="587"/>
                    <a:pt x="280" y="587"/>
                    <a:pt x="280" y="587"/>
                  </a:cubicBezTo>
                  <a:cubicBezTo>
                    <a:pt x="277" y="579"/>
                    <a:pt x="275" y="571"/>
                    <a:pt x="272" y="563"/>
                  </a:cubicBezTo>
                  <a:cubicBezTo>
                    <a:pt x="267" y="547"/>
                    <a:pt x="262" y="531"/>
                    <a:pt x="256" y="515"/>
                  </a:cubicBezTo>
                  <a:cubicBezTo>
                    <a:pt x="246" y="484"/>
                    <a:pt x="234" y="454"/>
                    <a:pt x="222" y="429"/>
                  </a:cubicBezTo>
                  <a:cubicBezTo>
                    <a:pt x="217" y="418"/>
                    <a:pt x="214" y="411"/>
                    <a:pt x="211" y="408"/>
                  </a:cubicBezTo>
                  <a:cubicBezTo>
                    <a:pt x="210" y="406"/>
                    <a:pt x="210" y="405"/>
                    <a:pt x="209" y="405"/>
                  </a:cubicBezTo>
                  <a:cubicBezTo>
                    <a:pt x="212" y="404"/>
                    <a:pt x="215" y="402"/>
                    <a:pt x="220" y="400"/>
                  </a:cubicBezTo>
                  <a:cubicBezTo>
                    <a:pt x="223" y="398"/>
                    <a:pt x="226" y="395"/>
                    <a:pt x="229" y="393"/>
                  </a:cubicBezTo>
                  <a:cubicBezTo>
                    <a:pt x="232" y="391"/>
                    <a:pt x="234" y="389"/>
                    <a:pt x="234" y="389"/>
                  </a:cubicBezTo>
                  <a:cubicBezTo>
                    <a:pt x="237" y="388"/>
                    <a:pt x="236" y="389"/>
                    <a:pt x="235" y="391"/>
                  </a:cubicBezTo>
                  <a:cubicBezTo>
                    <a:pt x="240" y="387"/>
                    <a:pt x="244" y="383"/>
                    <a:pt x="248" y="379"/>
                  </a:cubicBezTo>
                  <a:close/>
                  <a:moveTo>
                    <a:pt x="318" y="622"/>
                  </a:moveTo>
                  <a:cubicBezTo>
                    <a:pt x="319" y="621"/>
                    <a:pt x="319" y="621"/>
                    <a:pt x="319" y="621"/>
                  </a:cubicBezTo>
                  <a:cubicBezTo>
                    <a:pt x="323" y="606"/>
                    <a:pt x="323" y="606"/>
                    <a:pt x="323" y="606"/>
                  </a:cubicBezTo>
                  <a:cubicBezTo>
                    <a:pt x="325" y="599"/>
                    <a:pt x="327" y="592"/>
                    <a:pt x="329" y="585"/>
                  </a:cubicBezTo>
                  <a:cubicBezTo>
                    <a:pt x="337" y="557"/>
                    <a:pt x="346" y="530"/>
                    <a:pt x="356" y="502"/>
                  </a:cubicBezTo>
                  <a:cubicBezTo>
                    <a:pt x="361" y="489"/>
                    <a:pt x="366" y="475"/>
                    <a:pt x="372" y="462"/>
                  </a:cubicBezTo>
                  <a:cubicBezTo>
                    <a:pt x="374" y="455"/>
                    <a:pt x="377" y="448"/>
                    <a:pt x="380" y="442"/>
                  </a:cubicBezTo>
                  <a:cubicBezTo>
                    <a:pt x="385" y="432"/>
                    <a:pt x="385" y="432"/>
                    <a:pt x="385" y="432"/>
                  </a:cubicBezTo>
                  <a:cubicBezTo>
                    <a:pt x="392" y="416"/>
                    <a:pt x="392" y="416"/>
                    <a:pt x="392" y="416"/>
                  </a:cubicBezTo>
                  <a:cubicBezTo>
                    <a:pt x="386" y="413"/>
                    <a:pt x="386" y="413"/>
                    <a:pt x="386" y="413"/>
                  </a:cubicBezTo>
                  <a:cubicBezTo>
                    <a:pt x="385" y="412"/>
                    <a:pt x="384" y="412"/>
                    <a:pt x="383" y="411"/>
                  </a:cubicBezTo>
                  <a:cubicBezTo>
                    <a:pt x="381" y="410"/>
                    <a:pt x="381" y="410"/>
                    <a:pt x="381" y="410"/>
                  </a:cubicBezTo>
                  <a:cubicBezTo>
                    <a:pt x="381" y="410"/>
                    <a:pt x="381" y="410"/>
                    <a:pt x="380" y="410"/>
                  </a:cubicBezTo>
                  <a:cubicBezTo>
                    <a:pt x="380" y="410"/>
                    <a:pt x="380" y="410"/>
                    <a:pt x="380" y="410"/>
                  </a:cubicBezTo>
                  <a:cubicBezTo>
                    <a:pt x="378" y="409"/>
                    <a:pt x="376" y="407"/>
                    <a:pt x="374" y="406"/>
                  </a:cubicBezTo>
                  <a:cubicBezTo>
                    <a:pt x="371" y="404"/>
                    <a:pt x="367" y="401"/>
                    <a:pt x="364" y="398"/>
                  </a:cubicBezTo>
                  <a:cubicBezTo>
                    <a:pt x="358" y="392"/>
                    <a:pt x="353" y="385"/>
                    <a:pt x="349" y="377"/>
                  </a:cubicBezTo>
                  <a:cubicBezTo>
                    <a:pt x="353" y="385"/>
                    <a:pt x="358" y="392"/>
                    <a:pt x="364" y="398"/>
                  </a:cubicBezTo>
                  <a:cubicBezTo>
                    <a:pt x="367" y="401"/>
                    <a:pt x="371" y="404"/>
                    <a:pt x="374" y="406"/>
                  </a:cubicBezTo>
                  <a:cubicBezTo>
                    <a:pt x="376" y="407"/>
                    <a:pt x="378" y="409"/>
                    <a:pt x="380" y="410"/>
                  </a:cubicBezTo>
                  <a:cubicBezTo>
                    <a:pt x="383" y="412"/>
                    <a:pt x="388" y="414"/>
                    <a:pt x="391" y="416"/>
                  </a:cubicBezTo>
                  <a:cubicBezTo>
                    <a:pt x="384" y="433"/>
                    <a:pt x="384" y="433"/>
                    <a:pt x="384" y="433"/>
                  </a:cubicBezTo>
                  <a:cubicBezTo>
                    <a:pt x="379" y="445"/>
                    <a:pt x="379" y="445"/>
                    <a:pt x="379" y="445"/>
                  </a:cubicBezTo>
                  <a:cubicBezTo>
                    <a:pt x="375" y="452"/>
                    <a:pt x="372" y="460"/>
                    <a:pt x="369" y="468"/>
                  </a:cubicBezTo>
                  <a:cubicBezTo>
                    <a:pt x="363" y="483"/>
                    <a:pt x="357" y="499"/>
                    <a:pt x="351" y="515"/>
                  </a:cubicBezTo>
                  <a:cubicBezTo>
                    <a:pt x="340" y="546"/>
                    <a:pt x="330" y="578"/>
                    <a:pt x="321" y="612"/>
                  </a:cubicBezTo>
                  <a:cubicBezTo>
                    <a:pt x="321" y="611"/>
                    <a:pt x="321" y="609"/>
                    <a:pt x="320" y="612"/>
                  </a:cubicBezTo>
                  <a:cubicBezTo>
                    <a:pt x="329" y="579"/>
                    <a:pt x="339" y="546"/>
                    <a:pt x="350" y="515"/>
                  </a:cubicBezTo>
                  <a:cubicBezTo>
                    <a:pt x="356" y="499"/>
                    <a:pt x="362" y="483"/>
                    <a:pt x="368" y="468"/>
                  </a:cubicBezTo>
                  <a:cubicBezTo>
                    <a:pt x="371" y="460"/>
                    <a:pt x="375" y="452"/>
                    <a:pt x="378" y="444"/>
                  </a:cubicBezTo>
                  <a:cubicBezTo>
                    <a:pt x="383" y="433"/>
                    <a:pt x="383" y="433"/>
                    <a:pt x="383" y="433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84" y="413"/>
                    <a:pt x="384" y="413"/>
                    <a:pt x="384" y="413"/>
                  </a:cubicBezTo>
                  <a:cubicBezTo>
                    <a:pt x="383" y="413"/>
                    <a:pt x="383" y="412"/>
                    <a:pt x="382" y="412"/>
                  </a:cubicBezTo>
                  <a:cubicBezTo>
                    <a:pt x="380" y="411"/>
                    <a:pt x="380" y="411"/>
                    <a:pt x="380" y="411"/>
                  </a:cubicBezTo>
                  <a:cubicBezTo>
                    <a:pt x="379" y="410"/>
                    <a:pt x="379" y="410"/>
                    <a:pt x="379" y="410"/>
                  </a:cubicBezTo>
                  <a:cubicBezTo>
                    <a:pt x="377" y="409"/>
                    <a:pt x="375" y="408"/>
                    <a:pt x="373" y="406"/>
                  </a:cubicBezTo>
                  <a:cubicBezTo>
                    <a:pt x="369" y="404"/>
                    <a:pt x="366" y="401"/>
                    <a:pt x="363" y="397"/>
                  </a:cubicBezTo>
                  <a:cubicBezTo>
                    <a:pt x="356" y="391"/>
                    <a:pt x="350" y="383"/>
                    <a:pt x="346" y="374"/>
                  </a:cubicBezTo>
                  <a:cubicBezTo>
                    <a:pt x="347" y="374"/>
                    <a:pt x="347" y="374"/>
                    <a:pt x="347" y="374"/>
                  </a:cubicBezTo>
                  <a:cubicBezTo>
                    <a:pt x="347" y="373"/>
                    <a:pt x="346" y="372"/>
                    <a:pt x="346" y="372"/>
                  </a:cubicBezTo>
                  <a:cubicBezTo>
                    <a:pt x="346" y="371"/>
                    <a:pt x="346" y="371"/>
                    <a:pt x="346" y="371"/>
                  </a:cubicBezTo>
                  <a:cubicBezTo>
                    <a:pt x="345" y="371"/>
                    <a:pt x="345" y="371"/>
                    <a:pt x="345" y="371"/>
                  </a:cubicBezTo>
                  <a:cubicBezTo>
                    <a:pt x="345" y="370"/>
                    <a:pt x="345" y="370"/>
                    <a:pt x="345" y="370"/>
                  </a:cubicBezTo>
                  <a:cubicBezTo>
                    <a:pt x="344" y="368"/>
                    <a:pt x="344" y="368"/>
                    <a:pt x="344" y="368"/>
                  </a:cubicBezTo>
                  <a:cubicBezTo>
                    <a:pt x="343" y="364"/>
                    <a:pt x="342" y="361"/>
                    <a:pt x="340" y="358"/>
                  </a:cubicBezTo>
                  <a:cubicBezTo>
                    <a:pt x="337" y="359"/>
                    <a:pt x="334" y="360"/>
                    <a:pt x="331" y="361"/>
                  </a:cubicBezTo>
                  <a:cubicBezTo>
                    <a:pt x="330" y="362"/>
                    <a:pt x="330" y="362"/>
                    <a:pt x="329" y="362"/>
                  </a:cubicBezTo>
                  <a:cubicBezTo>
                    <a:pt x="327" y="363"/>
                    <a:pt x="327" y="363"/>
                    <a:pt x="327" y="363"/>
                  </a:cubicBezTo>
                  <a:cubicBezTo>
                    <a:pt x="325" y="363"/>
                    <a:pt x="325" y="363"/>
                    <a:pt x="325" y="363"/>
                  </a:cubicBezTo>
                  <a:cubicBezTo>
                    <a:pt x="322" y="364"/>
                    <a:pt x="319" y="365"/>
                    <a:pt x="316" y="365"/>
                  </a:cubicBezTo>
                  <a:cubicBezTo>
                    <a:pt x="310" y="366"/>
                    <a:pt x="304" y="367"/>
                    <a:pt x="297" y="367"/>
                  </a:cubicBezTo>
                  <a:cubicBezTo>
                    <a:pt x="291" y="366"/>
                    <a:pt x="285" y="365"/>
                    <a:pt x="279" y="364"/>
                  </a:cubicBezTo>
                  <a:cubicBezTo>
                    <a:pt x="276" y="363"/>
                    <a:pt x="273" y="362"/>
                    <a:pt x="270" y="361"/>
                  </a:cubicBezTo>
                  <a:cubicBezTo>
                    <a:pt x="269" y="361"/>
                    <a:pt x="269" y="361"/>
                    <a:pt x="268" y="360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6" y="360"/>
                    <a:pt x="266" y="360"/>
                    <a:pt x="266" y="360"/>
                  </a:cubicBezTo>
                  <a:cubicBezTo>
                    <a:pt x="265" y="359"/>
                    <a:pt x="265" y="359"/>
                    <a:pt x="265" y="359"/>
                  </a:cubicBezTo>
                  <a:cubicBezTo>
                    <a:pt x="263" y="358"/>
                    <a:pt x="263" y="358"/>
                    <a:pt x="263" y="358"/>
                  </a:cubicBezTo>
                  <a:cubicBezTo>
                    <a:pt x="261" y="357"/>
                    <a:pt x="261" y="357"/>
                    <a:pt x="261" y="357"/>
                  </a:cubicBezTo>
                  <a:cubicBezTo>
                    <a:pt x="256" y="354"/>
                    <a:pt x="256" y="354"/>
                    <a:pt x="256" y="354"/>
                  </a:cubicBezTo>
                  <a:cubicBezTo>
                    <a:pt x="251" y="361"/>
                    <a:pt x="251" y="361"/>
                    <a:pt x="251" y="361"/>
                  </a:cubicBezTo>
                  <a:cubicBezTo>
                    <a:pt x="248" y="364"/>
                    <a:pt x="248" y="364"/>
                    <a:pt x="248" y="364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3" y="369"/>
                    <a:pt x="243" y="369"/>
                    <a:pt x="243" y="369"/>
                  </a:cubicBezTo>
                  <a:cubicBezTo>
                    <a:pt x="241" y="371"/>
                    <a:pt x="239" y="373"/>
                    <a:pt x="237" y="375"/>
                  </a:cubicBezTo>
                  <a:cubicBezTo>
                    <a:pt x="233" y="379"/>
                    <a:pt x="230" y="383"/>
                    <a:pt x="226" y="386"/>
                  </a:cubicBezTo>
                  <a:cubicBezTo>
                    <a:pt x="231" y="383"/>
                    <a:pt x="236" y="378"/>
                    <a:pt x="241" y="374"/>
                  </a:cubicBezTo>
                  <a:cubicBezTo>
                    <a:pt x="243" y="372"/>
                    <a:pt x="245" y="370"/>
                    <a:pt x="247" y="367"/>
                  </a:cubicBezTo>
                  <a:cubicBezTo>
                    <a:pt x="249" y="366"/>
                    <a:pt x="249" y="366"/>
                    <a:pt x="249" y="366"/>
                  </a:cubicBezTo>
                  <a:cubicBezTo>
                    <a:pt x="250" y="365"/>
                    <a:pt x="250" y="365"/>
                    <a:pt x="250" y="365"/>
                  </a:cubicBezTo>
                  <a:cubicBezTo>
                    <a:pt x="251" y="363"/>
                    <a:pt x="251" y="363"/>
                    <a:pt x="251" y="363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61" y="359"/>
                    <a:pt x="261" y="359"/>
                    <a:pt x="261" y="359"/>
                  </a:cubicBezTo>
                  <a:cubicBezTo>
                    <a:pt x="263" y="360"/>
                    <a:pt x="263" y="360"/>
                    <a:pt x="263" y="360"/>
                  </a:cubicBezTo>
                  <a:cubicBezTo>
                    <a:pt x="264" y="361"/>
                    <a:pt x="264" y="361"/>
                    <a:pt x="264" y="361"/>
                  </a:cubicBezTo>
                  <a:cubicBezTo>
                    <a:pt x="266" y="362"/>
                    <a:pt x="266" y="362"/>
                    <a:pt x="267" y="362"/>
                  </a:cubicBezTo>
                  <a:cubicBezTo>
                    <a:pt x="269" y="363"/>
                    <a:pt x="269" y="363"/>
                    <a:pt x="269" y="363"/>
                  </a:cubicBezTo>
                  <a:cubicBezTo>
                    <a:pt x="272" y="364"/>
                    <a:pt x="275" y="365"/>
                    <a:pt x="278" y="366"/>
                  </a:cubicBezTo>
                  <a:cubicBezTo>
                    <a:pt x="284" y="367"/>
                    <a:pt x="291" y="368"/>
                    <a:pt x="297" y="369"/>
                  </a:cubicBezTo>
                  <a:cubicBezTo>
                    <a:pt x="303" y="369"/>
                    <a:pt x="310" y="369"/>
                    <a:pt x="316" y="368"/>
                  </a:cubicBezTo>
                  <a:cubicBezTo>
                    <a:pt x="319" y="367"/>
                    <a:pt x="322" y="367"/>
                    <a:pt x="325" y="366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9" y="365"/>
                    <a:pt x="329" y="365"/>
                    <a:pt x="329" y="365"/>
                  </a:cubicBezTo>
                  <a:cubicBezTo>
                    <a:pt x="330" y="364"/>
                    <a:pt x="331" y="364"/>
                    <a:pt x="331" y="364"/>
                  </a:cubicBezTo>
                  <a:cubicBezTo>
                    <a:pt x="334" y="363"/>
                    <a:pt x="336" y="362"/>
                    <a:pt x="339" y="361"/>
                  </a:cubicBezTo>
                  <a:cubicBezTo>
                    <a:pt x="342" y="368"/>
                    <a:pt x="342" y="368"/>
                    <a:pt x="342" y="368"/>
                  </a:cubicBezTo>
                  <a:cubicBezTo>
                    <a:pt x="342" y="369"/>
                    <a:pt x="342" y="370"/>
                    <a:pt x="343" y="371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4" y="373"/>
                    <a:pt x="344" y="373"/>
                    <a:pt x="344" y="373"/>
                  </a:cubicBezTo>
                  <a:cubicBezTo>
                    <a:pt x="345" y="376"/>
                    <a:pt x="346" y="378"/>
                    <a:pt x="348" y="381"/>
                  </a:cubicBezTo>
                  <a:cubicBezTo>
                    <a:pt x="351" y="386"/>
                    <a:pt x="354" y="390"/>
                    <a:pt x="358" y="394"/>
                  </a:cubicBezTo>
                  <a:cubicBezTo>
                    <a:pt x="361" y="399"/>
                    <a:pt x="366" y="403"/>
                    <a:pt x="370" y="406"/>
                  </a:cubicBezTo>
                  <a:cubicBezTo>
                    <a:pt x="372" y="408"/>
                    <a:pt x="375" y="409"/>
                    <a:pt x="377" y="411"/>
                  </a:cubicBezTo>
                  <a:cubicBezTo>
                    <a:pt x="378" y="411"/>
                    <a:pt x="378" y="411"/>
                    <a:pt x="378" y="411"/>
                  </a:cubicBezTo>
                  <a:cubicBezTo>
                    <a:pt x="379" y="412"/>
                    <a:pt x="379" y="412"/>
                    <a:pt x="379" y="412"/>
                  </a:cubicBezTo>
                  <a:cubicBezTo>
                    <a:pt x="380" y="413"/>
                    <a:pt x="381" y="413"/>
                    <a:pt x="382" y="414"/>
                  </a:cubicBezTo>
                  <a:cubicBezTo>
                    <a:pt x="384" y="415"/>
                    <a:pt x="386" y="416"/>
                    <a:pt x="388" y="417"/>
                  </a:cubicBezTo>
                  <a:cubicBezTo>
                    <a:pt x="381" y="433"/>
                    <a:pt x="381" y="433"/>
                    <a:pt x="381" y="433"/>
                  </a:cubicBezTo>
                  <a:cubicBezTo>
                    <a:pt x="376" y="445"/>
                    <a:pt x="376" y="445"/>
                    <a:pt x="376" y="445"/>
                  </a:cubicBezTo>
                  <a:cubicBezTo>
                    <a:pt x="372" y="454"/>
                    <a:pt x="369" y="462"/>
                    <a:pt x="365" y="471"/>
                  </a:cubicBezTo>
                  <a:cubicBezTo>
                    <a:pt x="359" y="488"/>
                    <a:pt x="352" y="504"/>
                    <a:pt x="346" y="521"/>
                  </a:cubicBezTo>
                  <a:cubicBezTo>
                    <a:pt x="352" y="505"/>
                    <a:pt x="358" y="488"/>
                    <a:pt x="365" y="471"/>
                  </a:cubicBezTo>
                  <a:cubicBezTo>
                    <a:pt x="368" y="462"/>
                    <a:pt x="372" y="454"/>
                    <a:pt x="375" y="445"/>
                  </a:cubicBezTo>
                  <a:cubicBezTo>
                    <a:pt x="377" y="441"/>
                    <a:pt x="379" y="437"/>
                    <a:pt x="381" y="433"/>
                  </a:cubicBezTo>
                  <a:cubicBezTo>
                    <a:pt x="388" y="417"/>
                    <a:pt x="388" y="417"/>
                    <a:pt x="388" y="417"/>
                  </a:cubicBezTo>
                  <a:cubicBezTo>
                    <a:pt x="385" y="416"/>
                    <a:pt x="382" y="414"/>
                    <a:pt x="380" y="413"/>
                  </a:cubicBezTo>
                  <a:cubicBezTo>
                    <a:pt x="380" y="413"/>
                    <a:pt x="379" y="413"/>
                    <a:pt x="379" y="412"/>
                  </a:cubicBezTo>
                  <a:cubicBezTo>
                    <a:pt x="378" y="412"/>
                    <a:pt x="378" y="412"/>
                    <a:pt x="378" y="412"/>
                  </a:cubicBezTo>
                  <a:cubicBezTo>
                    <a:pt x="377" y="411"/>
                    <a:pt x="377" y="411"/>
                    <a:pt x="377" y="411"/>
                  </a:cubicBezTo>
                  <a:cubicBezTo>
                    <a:pt x="376" y="411"/>
                    <a:pt x="375" y="410"/>
                    <a:pt x="375" y="410"/>
                  </a:cubicBezTo>
                  <a:cubicBezTo>
                    <a:pt x="372" y="408"/>
                    <a:pt x="369" y="406"/>
                    <a:pt x="366" y="403"/>
                  </a:cubicBezTo>
                  <a:cubicBezTo>
                    <a:pt x="360" y="398"/>
                    <a:pt x="355" y="392"/>
                    <a:pt x="351" y="386"/>
                  </a:cubicBezTo>
                  <a:cubicBezTo>
                    <a:pt x="349" y="382"/>
                    <a:pt x="347" y="379"/>
                    <a:pt x="345" y="376"/>
                  </a:cubicBezTo>
                  <a:cubicBezTo>
                    <a:pt x="345" y="375"/>
                    <a:pt x="344" y="374"/>
                    <a:pt x="344" y="373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2" y="370"/>
                    <a:pt x="342" y="370"/>
                    <a:pt x="342" y="370"/>
                  </a:cubicBezTo>
                  <a:cubicBezTo>
                    <a:pt x="341" y="367"/>
                    <a:pt x="340" y="364"/>
                    <a:pt x="339" y="361"/>
                  </a:cubicBezTo>
                  <a:cubicBezTo>
                    <a:pt x="336" y="362"/>
                    <a:pt x="334" y="363"/>
                    <a:pt x="331" y="364"/>
                  </a:cubicBezTo>
                  <a:cubicBezTo>
                    <a:pt x="330" y="364"/>
                    <a:pt x="330" y="365"/>
                    <a:pt x="329" y="365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5" y="366"/>
                    <a:pt x="325" y="366"/>
                    <a:pt x="325" y="366"/>
                  </a:cubicBezTo>
                  <a:cubicBezTo>
                    <a:pt x="322" y="367"/>
                    <a:pt x="319" y="368"/>
                    <a:pt x="316" y="368"/>
                  </a:cubicBezTo>
                  <a:cubicBezTo>
                    <a:pt x="309" y="369"/>
                    <a:pt x="303" y="369"/>
                    <a:pt x="297" y="369"/>
                  </a:cubicBezTo>
                  <a:cubicBezTo>
                    <a:pt x="290" y="369"/>
                    <a:pt x="284" y="368"/>
                    <a:pt x="278" y="366"/>
                  </a:cubicBezTo>
                  <a:cubicBezTo>
                    <a:pt x="275" y="366"/>
                    <a:pt x="272" y="365"/>
                    <a:pt x="269" y="364"/>
                  </a:cubicBezTo>
                  <a:cubicBezTo>
                    <a:pt x="268" y="363"/>
                    <a:pt x="267" y="363"/>
                    <a:pt x="267" y="363"/>
                  </a:cubicBezTo>
                  <a:cubicBezTo>
                    <a:pt x="266" y="362"/>
                    <a:pt x="266" y="362"/>
                    <a:pt x="264" y="362"/>
                  </a:cubicBezTo>
                  <a:cubicBezTo>
                    <a:pt x="262" y="361"/>
                    <a:pt x="262" y="361"/>
                    <a:pt x="262" y="361"/>
                  </a:cubicBezTo>
                  <a:cubicBezTo>
                    <a:pt x="261" y="360"/>
                    <a:pt x="261" y="360"/>
                    <a:pt x="261" y="360"/>
                  </a:cubicBezTo>
                  <a:cubicBezTo>
                    <a:pt x="257" y="358"/>
                    <a:pt x="257" y="358"/>
                    <a:pt x="257" y="358"/>
                  </a:cubicBezTo>
                  <a:cubicBezTo>
                    <a:pt x="252" y="364"/>
                    <a:pt x="252" y="364"/>
                    <a:pt x="252" y="364"/>
                  </a:cubicBezTo>
                  <a:cubicBezTo>
                    <a:pt x="250" y="366"/>
                    <a:pt x="250" y="366"/>
                    <a:pt x="250" y="366"/>
                  </a:cubicBezTo>
                  <a:cubicBezTo>
                    <a:pt x="248" y="368"/>
                    <a:pt x="248" y="368"/>
                    <a:pt x="248" y="368"/>
                  </a:cubicBezTo>
                  <a:cubicBezTo>
                    <a:pt x="246" y="370"/>
                    <a:pt x="244" y="372"/>
                    <a:pt x="241" y="375"/>
                  </a:cubicBezTo>
                  <a:cubicBezTo>
                    <a:pt x="237" y="379"/>
                    <a:pt x="232" y="383"/>
                    <a:pt x="227" y="387"/>
                  </a:cubicBezTo>
                  <a:cubicBezTo>
                    <a:pt x="225" y="389"/>
                    <a:pt x="222" y="391"/>
                    <a:pt x="220" y="392"/>
                  </a:cubicBezTo>
                  <a:cubicBezTo>
                    <a:pt x="217" y="395"/>
                    <a:pt x="215" y="397"/>
                    <a:pt x="212" y="398"/>
                  </a:cubicBezTo>
                  <a:cubicBezTo>
                    <a:pt x="208" y="402"/>
                    <a:pt x="204" y="405"/>
                    <a:pt x="204" y="406"/>
                  </a:cubicBezTo>
                  <a:cubicBezTo>
                    <a:pt x="205" y="406"/>
                    <a:pt x="206" y="406"/>
                    <a:pt x="208" y="405"/>
                  </a:cubicBezTo>
                  <a:cubicBezTo>
                    <a:pt x="208" y="405"/>
                    <a:pt x="208" y="406"/>
                    <a:pt x="208" y="406"/>
                  </a:cubicBezTo>
                  <a:cubicBezTo>
                    <a:pt x="209" y="411"/>
                    <a:pt x="214" y="426"/>
                    <a:pt x="223" y="449"/>
                  </a:cubicBezTo>
                  <a:cubicBezTo>
                    <a:pt x="222" y="449"/>
                    <a:pt x="222" y="449"/>
                    <a:pt x="222" y="449"/>
                  </a:cubicBezTo>
                  <a:cubicBezTo>
                    <a:pt x="217" y="438"/>
                    <a:pt x="214" y="431"/>
                    <a:pt x="212" y="427"/>
                  </a:cubicBezTo>
                  <a:cubicBezTo>
                    <a:pt x="210" y="423"/>
                    <a:pt x="209" y="422"/>
                    <a:pt x="209" y="422"/>
                  </a:cubicBezTo>
                  <a:cubicBezTo>
                    <a:pt x="207" y="421"/>
                    <a:pt x="208" y="426"/>
                    <a:pt x="206" y="423"/>
                  </a:cubicBezTo>
                  <a:cubicBezTo>
                    <a:pt x="216" y="445"/>
                    <a:pt x="225" y="467"/>
                    <a:pt x="232" y="490"/>
                  </a:cubicBezTo>
                  <a:cubicBezTo>
                    <a:pt x="234" y="496"/>
                    <a:pt x="238" y="507"/>
                    <a:pt x="240" y="513"/>
                  </a:cubicBezTo>
                  <a:cubicBezTo>
                    <a:pt x="251" y="541"/>
                    <a:pt x="260" y="569"/>
                    <a:pt x="268" y="598"/>
                  </a:cubicBezTo>
                  <a:cubicBezTo>
                    <a:pt x="271" y="608"/>
                    <a:pt x="271" y="608"/>
                    <a:pt x="271" y="608"/>
                  </a:cubicBezTo>
                  <a:cubicBezTo>
                    <a:pt x="273" y="614"/>
                    <a:pt x="273" y="614"/>
                    <a:pt x="273" y="614"/>
                  </a:cubicBezTo>
                  <a:cubicBezTo>
                    <a:pt x="274" y="619"/>
                    <a:pt x="274" y="619"/>
                    <a:pt x="274" y="619"/>
                  </a:cubicBezTo>
                  <a:cubicBezTo>
                    <a:pt x="275" y="622"/>
                    <a:pt x="275" y="622"/>
                    <a:pt x="275" y="622"/>
                  </a:cubicBezTo>
                  <a:cubicBezTo>
                    <a:pt x="268" y="622"/>
                    <a:pt x="268" y="622"/>
                    <a:pt x="268" y="622"/>
                  </a:cubicBezTo>
                  <a:cubicBezTo>
                    <a:pt x="268" y="621"/>
                    <a:pt x="268" y="621"/>
                    <a:pt x="268" y="621"/>
                  </a:cubicBezTo>
                  <a:cubicBezTo>
                    <a:pt x="263" y="604"/>
                    <a:pt x="263" y="604"/>
                    <a:pt x="263" y="604"/>
                  </a:cubicBezTo>
                  <a:cubicBezTo>
                    <a:pt x="261" y="595"/>
                    <a:pt x="261" y="595"/>
                    <a:pt x="261" y="595"/>
                  </a:cubicBezTo>
                  <a:cubicBezTo>
                    <a:pt x="257" y="582"/>
                    <a:pt x="253" y="570"/>
                    <a:pt x="249" y="557"/>
                  </a:cubicBezTo>
                  <a:cubicBezTo>
                    <a:pt x="241" y="532"/>
                    <a:pt x="232" y="507"/>
                    <a:pt x="223" y="483"/>
                  </a:cubicBezTo>
                  <a:cubicBezTo>
                    <a:pt x="218" y="471"/>
                    <a:pt x="213" y="459"/>
                    <a:pt x="208" y="447"/>
                  </a:cubicBezTo>
                  <a:cubicBezTo>
                    <a:pt x="206" y="441"/>
                    <a:pt x="203" y="435"/>
                    <a:pt x="201" y="429"/>
                  </a:cubicBezTo>
                  <a:cubicBezTo>
                    <a:pt x="196" y="420"/>
                    <a:pt x="196" y="420"/>
                    <a:pt x="196" y="420"/>
                  </a:cubicBezTo>
                  <a:cubicBezTo>
                    <a:pt x="190" y="406"/>
                    <a:pt x="190" y="406"/>
                    <a:pt x="190" y="406"/>
                  </a:cubicBezTo>
                  <a:cubicBezTo>
                    <a:pt x="185" y="407"/>
                    <a:pt x="185" y="407"/>
                    <a:pt x="185" y="407"/>
                  </a:cubicBezTo>
                  <a:cubicBezTo>
                    <a:pt x="182" y="407"/>
                    <a:pt x="182" y="407"/>
                    <a:pt x="182" y="407"/>
                  </a:cubicBezTo>
                  <a:cubicBezTo>
                    <a:pt x="182" y="407"/>
                    <a:pt x="181" y="408"/>
                    <a:pt x="181" y="408"/>
                  </a:cubicBezTo>
                  <a:cubicBezTo>
                    <a:pt x="180" y="408"/>
                    <a:pt x="180" y="408"/>
                    <a:pt x="180" y="408"/>
                  </a:cubicBezTo>
                  <a:cubicBezTo>
                    <a:pt x="178" y="408"/>
                    <a:pt x="177" y="408"/>
                    <a:pt x="175" y="408"/>
                  </a:cubicBezTo>
                  <a:cubicBezTo>
                    <a:pt x="172" y="408"/>
                    <a:pt x="169" y="407"/>
                    <a:pt x="166" y="407"/>
                  </a:cubicBezTo>
                  <a:cubicBezTo>
                    <a:pt x="159" y="405"/>
                    <a:pt x="154" y="402"/>
                    <a:pt x="149" y="397"/>
                  </a:cubicBezTo>
                  <a:cubicBezTo>
                    <a:pt x="144" y="393"/>
                    <a:pt x="140" y="388"/>
                    <a:pt x="138" y="382"/>
                  </a:cubicBezTo>
                  <a:cubicBezTo>
                    <a:pt x="136" y="376"/>
                    <a:pt x="136" y="370"/>
                    <a:pt x="138" y="366"/>
                  </a:cubicBezTo>
                  <a:cubicBezTo>
                    <a:pt x="139" y="364"/>
                    <a:pt x="141" y="362"/>
                    <a:pt x="143" y="360"/>
                  </a:cubicBezTo>
                  <a:cubicBezTo>
                    <a:pt x="145" y="358"/>
                    <a:pt x="148" y="357"/>
                    <a:pt x="151" y="356"/>
                  </a:cubicBezTo>
                  <a:cubicBezTo>
                    <a:pt x="156" y="355"/>
                    <a:pt x="162" y="356"/>
                    <a:pt x="167" y="359"/>
                  </a:cubicBezTo>
                  <a:cubicBezTo>
                    <a:pt x="172" y="362"/>
                    <a:pt x="177" y="367"/>
                    <a:pt x="180" y="373"/>
                  </a:cubicBezTo>
                  <a:cubicBezTo>
                    <a:pt x="181" y="374"/>
                    <a:pt x="182" y="375"/>
                    <a:pt x="183" y="377"/>
                  </a:cubicBezTo>
                  <a:cubicBezTo>
                    <a:pt x="185" y="382"/>
                    <a:pt x="185" y="382"/>
                    <a:pt x="185" y="382"/>
                  </a:cubicBezTo>
                  <a:cubicBezTo>
                    <a:pt x="193" y="398"/>
                    <a:pt x="193" y="398"/>
                    <a:pt x="193" y="398"/>
                  </a:cubicBezTo>
                  <a:cubicBezTo>
                    <a:pt x="195" y="397"/>
                    <a:pt x="197" y="396"/>
                    <a:pt x="200" y="395"/>
                  </a:cubicBezTo>
                  <a:cubicBezTo>
                    <a:pt x="201" y="394"/>
                    <a:pt x="202" y="394"/>
                    <a:pt x="203" y="393"/>
                  </a:cubicBezTo>
                  <a:cubicBezTo>
                    <a:pt x="204" y="393"/>
                    <a:pt x="205" y="392"/>
                    <a:pt x="206" y="392"/>
                  </a:cubicBezTo>
                  <a:cubicBezTo>
                    <a:pt x="207" y="391"/>
                    <a:pt x="207" y="391"/>
                    <a:pt x="207" y="391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10" y="389"/>
                    <a:pt x="210" y="389"/>
                    <a:pt x="210" y="389"/>
                  </a:cubicBezTo>
                  <a:cubicBezTo>
                    <a:pt x="211" y="388"/>
                    <a:pt x="212" y="388"/>
                    <a:pt x="213" y="387"/>
                  </a:cubicBezTo>
                  <a:cubicBezTo>
                    <a:pt x="218" y="384"/>
                    <a:pt x="222" y="381"/>
                    <a:pt x="226" y="378"/>
                  </a:cubicBezTo>
                  <a:cubicBezTo>
                    <a:pt x="230" y="374"/>
                    <a:pt x="234" y="371"/>
                    <a:pt x="238" y="367"/>
                  </a:cubicBezTo>
                  <a:cubicBezTo>
                    <a:pt x="240" y="365"/>
                    <a:pt x="242" y="363"/>
                    <a:pt x="243" y="361"/>
                  </a:cubicBezTo>
                  <a:cubicBezTo>
                    <a:pt x="244" y="360"/>
                    <a:pt x="244" y="360"/>
                    <a:pt x="244" y="360"/>
                  </a:cubicBezTo>
                  <a:cubicBezTo>
                    <a:pt x="245" y="359"/>
                    <a:pt x="245" y="359"/>
                    <a:pt x="245" y="359"/>
                  </a:cubicBezTo>
                  <a:cubicBezTo>
                    <a:pt x="246" y="358"/>
                    <a:pt x="246" y="358"/>
                    <a:pt x="247" y="357"/>
                  </a:cubicBezTo>
                  <a:cubicBezTo>
                    <a:pt x="249" y="355"/>
                    <a:pt x="250" y="353"/>
                    <a:pt x="252" y="351"/>
                  </a:cubicBezTo>
                  <a:cubicBezTo>
                    <a:pt x="250" y="349"/>
                    <a:pt x="249" y="347"/>
                    <a:pt x="248" y="345"/>
                  </a:cubicBezTo>
                  <a:cubicBezTo>
                    <a:pt x="247" y="344"/>
                    <a:pt x="247" y="344"/>
                    <a:pt x="247" y="344"/>
                  </a:cubicBezTo>
                  <a:cubicBezTo>
                    <a:pt x="247" y="344"/>
                    <a:pt x="246" y="343"/>
                    <a:pt x="246" y="343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6" y="342"/>
                    <a:pt x="246" y="342"/>
                    <a:pt x="245" y="341"/>
                  </a:cubicBezTo>
                  <a:cubicBezTo>
                    <a:pt x="245" y="340"/>
                    <a:pt x="244" y="338"/>
                    <a:pt x="243" y="336"/>
                  </a:cubicBezTo>
                  <a:cubicBezTo>
                    <a:pt x="243" y="335"/>
                    <a:pt x="243" y="334"/>
                    <a:pt x="243" y="333"/>
                  </a:cubicBezTo>
                  <a:cubicBezTo>
                    <a:pt x="243" y="332"/>
                    <a:pt x="243" y="332"/>
                    <a:pt x="242" y="331"/>
                  </a:cubicBezTo>
                  <a:cubicBezTo>
                    <a:pt x="242" y="331"/>
                    <a:pt x="242" y="330"/>
                    <a:pt x="242" y="330"/>
                  </a:cubicBezTo>
                  <a:cubicBezTo>
                    <a:pt x="242" y="328"/>
                    <a:pt x="242" y="326"/>
                    <a:pt x="243" y="324"/>
                  </a:cubicBezTo>
                  <a:cubicBezTo>
                    <a:pt x="244" y="315"/>
                    <a:pt x="247" y="306"/>
                    <a:pt x="252" y="299"/>
                  </a:cubicBezTo>
                  <a:cubicBezTo>
                    <a:pt x="254" y="296"/>
                    <a:pt x="257" y="293"/>
                    <a:pt x="260" y="291"/>
                  </a:cubicBezTo>
                  <a:cubicBezTo>
                    <a:pt x="263" y="289"/>
                    <a:pt x="267" y="288"/>
                    <a:pt x="270" y="288"/>
                  </a:cubicBezTo>
                  <a:cubicBezTo>
                    <a:pt x="274" y="288"/>
                    <a:pt x="277" y="290"/>
                    <a:pt x="280" y="292"/>
                  </a:cubicBezTo>
                  <a:cubicBezTo>
                    <a:pt x="283" y="294"/>
                    <a:pt x="286" y="297"/>
                    <a:pt x="287" y="300"/>
                  </a:cubicBezTo>
                  <a:cubicBezTo>
                    <a:pt x="288" y="304"/>
                    <a:pt x="288" y="307"/>
                    <a:pt x="287" y="311"/>
                  </a:cubicBezTo>
                  <a:cubicBezTo>
                    <a:pt x="287" y="315"/>
                    <a:pt x="285" y="319"/>
                    <a:pt x="283" y="323"/>
                  </a:cubicBezTo>
                  <a:cubicBezTo>
                    <a:pt x="280" y="327"/>
                    <a:pt x="278" y="330"/>
                    <a:pt x="275" y="33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67" y="344"/>
                    <a:pt x="267" y="344"/>
                    <a:pt x="267" y="344"/>
                  </a:cubicBezTo>
                  <a:cubicBezTo>
                    <a:pt x="266" y="346"/>
                    <a:pt x="265" y="347"/>
                    <a:pt x="265" y="349"/>
                  </a:cubicBezTo>
                  <a:cubicBezTo>
                    <a:pt x="265" y="349"/>
                    <a:pt x="265" y="350"/>
                    <a:pt x="265" y="350"/>
                  </a:cubicBezTo>
                  <a:cubicBezTo>
                    <a:pt x="265" y="351"/>
                    <a:pt x="266" y="351"/>
                    <a:pt x="266" y="351"/>
                  </a:cubicBezTo>
                  <a:cubicBezTo>
                    <a:pt x="266" y="351"/>
                    <a:pt x="266" y="351"/>
                    <a:pt x="266" y="351"/>
                  </a:cubicBezTo>
                  <a:cubicBezTo>
                    <a:pt x="266" y="352"/>
                    <a:pt x="266" y="352"/>
                    <a:pt x="266" y="352"/>
                  </a:cubicBezTo>
                  <a:cubicBezTo>
                    <a:pt x="267" y="354"/>
                    <a:pt x="268" y="354"/>
                    <a:pt x="270" y="355"/>
                  </a:cubicBezTo>
                  <a:cubicBezTo>
                    <a:pt x="272" y="356"/>
                    <a:pt x="274" y="357"/>
                    <a:pt x="276" y="357"/>
                  </a:cubicBezTo>
                  <a:cubicBezTo>
                    <a:pt x="277" y="358"/>
                    <a:pt x="278" y="358"/>
                    <a:pt x="280" y="358"/>
                  </a:cubicBezTo>
                  <a:cubicBezTo>
                    <a:pt x="281" y="358"/>
                    <a:pt x="282" y="359"/>
                    <a:pt x="283" y="359"/>
                  </a:cubicBezTo>
                  <a:cubicBezTo>
                    <a:pt x="285" y="359"/>
                    <a:pt x="285" y="359"/>
                    <a:pt x="285" y="359"/>
                  </a:cubicBezTo>
                  <a:cubicBezTo>
                    <a:pt x="287" y="360"/>
                    <a:pt x="287" y="360"/>
                    <a:pt x="287" y="360"/>
                  </a:cubicBezTo>
                  <a:cubicBezTo>
                    <a:pt x="292" y="360"/>
                    <a:pt x="297" y="361"/>
                    <a:pt x="302" y="361"/>
                  </a:cubicBezTo>
                  <a:cubicBezTo>
                    <a:pt x="308" y="361"/>
                    <a:pt x="313" y="360"/>
                    <a:pt x="318" y="359"/>
                  </a:cubicBezTo>
                  <a:cubicBezTo>
                    <a:pt x="321" y="359"/>
                    <a:pt x="324" y="358"/>
                    <a:pt x="327" y="357"/>
                  </a:cubicBezTo>
                  <a:cubicBezTo>
                    <a:pt x="327" y="357"/>
                    <a:pt x="328" y="356"/>
                    <a:pt x="329" y="356"/>
                  </a:cubicBezTo>
                  <a:cubicBezTo>
                    <a:pt x="330" y="355"/>
                    <a:pt x="331" y="355"/>
                    <a:pt x="332" y="355"/>
                  </a:cubicBezTo>
                  <a:cubicBezTo>
                    <a:pt x="338" y="352"/>
                    <a:pt x="338" y="352"/>
                    <a:pt x="338" y="352"/>
                  </a:cubicBezTo>
                  <a:cubicBezTo>
                    <a:pt x="338" y="347"/>
                    <a:pt x="338" y="347"/>
                    <a:pt x="338" y="347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2"/>
                    <a:pt x="337" y="342"/>
                    <a:pt x="337" y="342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36"/>
                    <a:pt x="336" y="336"/>
                    <a:pt x="336" y="336"/>
                  </a:cubicBezTo>
                  <a:cubicBezTo>
                    <a:pt x="336" y="333"/>
                    <a:pt x="335" y="330"/>
                    <a:pt x="335" y="327"/>
                  </a:cubicBezTo>
                  <a:cubicBezTo>
                    <a:pt x="336" y="321"/>
                    <a:pt x="337" y="315"/>
                    <a:pt x="340" y="310"/>
                  </a:cubicBezTo>
                  <a:cubicBezTo>
                    <a:pt x="342" y="307"/>
                    <a:pt x="343" y="305"/>
                    <a:pt x="345" y="303"/>
                  </a:cubicBezTo>
                  <a:cubicBezTo>
                    <a:pt x="347" y="302"/>
                    <a:pt x="348" y="301"/>
                    <a:pt x="349" y="300"/>
                  </a:cubicBezTo>
                  <a:cubicBezTo>
                    <a:pt x="350" y="299"/>
                    <a:pt x="351" y="299"/>
                    <a:pt x="352" y="298"/>
                  </a:cubicBezTo>
                  <a:cubicBezTo>
                    <a:pt x="357" y="296"/>
                    <a:pt x="363" y="295"/>
                    <a:pt x="367" y="297"/>
                  </a:cubicBezTo>
                  <a:cubicBezTo>
                    <a:pt x="368" y="297"/>
                    <a:pt x="369" y="298"/>
                    <a:pt x="370" y="299"/>
                  </a:cubicBezTo>
                  <a:cubicBezTo>
                    <a:pt x="370" y="299"/>
                    <a:pt x="371" y="299"/>
                    <a:pt x="371" y="300"/>
                  </a:cubicBezTo>
                  <a:cubicBezTo>
                    <a:pt x="372" y="300"/>
                    <a:pt x="372" y="301"/>
                    <a:pt x="373" y="301"/>
                  </a:cubicBezTo>
                  <a:cubicBezTo>
                    <a:pt x="374" y="304"/>
                    <a:pt x="376" y="306"/>
                    <a:pt x="377" y="308"/>
                  </a:cubicBezTo>
                  <a:cubicBezTo>
                    <a:pt x="378" y="311"/>
                    <a:pt x="378" y="313"/>
                    <a:pt x="378" y="316"/>
                  </a:cubicBezTo>
                  <a:cubicBezTo>
                    <a:pt x="378" y="319"/>
                    <a:pt x="377" y="322"/>
                    <a:pt x="376" y="324"/>
                  </a:cubicBezTo>
                  <a:cubicBezTo>
                    <a:pt x="374" y="330"/>
                    <a:pt x="371" y="335"/>
                    <a:pt x="366" y="339"/>
                  </a:cubicBezTo>
                  <a:cubicBezTo>
                    <a:pt x="364" y="342"/>
                    <a:pt x="362" y="344"/>
                    <a:pt x="359" y="346"/>
                  </a:cubicBezTo>
                  <a:cubicBezTo>
                    <a:pt x="359" y="346"/>
                    <a:pt x="358" y="347"/>
                    <a:pt x="357" y="347"/>
                  </a:cubicBezTo>
                  <a:cubicBezTo>
                    <a:pt x="356" y="348"/>
                    <a:pt x="356" y="348"/>
                    <a:pt x="356" y="348"/>
                  </a:cubicBezTo>
                  <a:cubicBezTo>
                    <a:pt x="355" y="349"/>
                    <a:pt x="355" y="349"/>
                    <a:pt x="355" y="349"/>
                  </a:cubicBezTo>
                  <a:cubicBezTo>
                    <a:pt x="352" y="351"/>
                    <a:pt x="349" y="353"/>
                    <a:pt x="346" y="355"/>
                  </a:cubicBezTo>
                  <a:cubicBezTo>
                    <a:pt x="347" y="357"/>
                    <a:pt x="348" y="359"/>
                    <a:pt x="349" y="361"/>
                  </a:cubicBezTo>
                  <a:cubicBezTo>
                    <a:pt x="349" y="362"/>
                    <a:pt x="350" y="363"/>
                    <a:pt x="350" y="364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1" y="367"/>
                    <a:pt x="351" y="367"/>
                    <a:pt x="351" y="367"/>
                  </a:cubicBezTo>
                  <a:cubicBezTo>
                    <a:pt x="352" y="369"/>
                    <a:pt x="353" y="372"/>
                    <a:pt x="354" y="374"/>
                  </a:cubicBezTo>
                  <a:cubicBezTo>
                    <a:pt x="357" y="378"/>
                    <a:pt x="360" y="383"/>
                    <a:pt x="363" y="387"/>
                  </a:cubicBezTo>
                  <a:cubicBezTo>
                    <a:pt x="366" y="392"/>
                    <a:pt x="370" y="396"/>
                    <a:pt x="374" y="399"/>
                  </a:cubicBezTo>
                  <a:cubicBezTo>
                    <a:pt x="375" y="400"/>
                    <a:pt x="377" y="401"/>
                    <a:pt x="378" y="401"/>
                  </a:cubicBezTo>
                  <a:cubicBezTo>
                    <a:pt x="378" y="402"/>
                    <a:pt x="379" y="402"/>
                    <a:pt x="379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2" y="404"/>
                    <a:pt x="382" y="404"/>
                    <a:pt x="382" y="404"/>
                  </a:cubicBezTo>
                  <a:cubicBezTo>
                    <a:pt x="384" y="405"/>
                    <a:pt x="386" y="406"/>
                    <a:pt x="388" y="407"/>
                  </a:cubicBezTo>
                  <a:cubicBezTo>
                    <a:pt x="390" y="408"/>
                    <a:pt x="392" y="409"/>
                    <a:pt x="394" y="410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407" y="384"/>
                    <a:pt x="407" y="384"/>
                    <a:pt x="407" y="384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10" y="378"/>
                    <a:pt x="410" y="378"/>
                    <a:pt x="410" y="378"/>
                  </a:cubicBezTo>
                  <a:cubicBezTo>
                    <a:pt x="410" y="377"/>
                    <a:pt x="410" y="377"/>
                    <a:pt x="410" y="377"/>
                  </a:cubicBezTo>
                  <a:cubicBezTo>
                    <a:pt x="411" y="377"/>
                    <a:pt x="411" y="376"/>
                    <a:pt x="412" y="375"/>
                  </a:cubicBezTo>
                  <a:cubicBezTo>
                    <a:pt x="414" y="373"/>
                    <a:pt x="416" y="370"/>
                    <a:pt x="418" y="368"/>
                  </a:cubicBezTo>
                  <a:cubicBezTo>
                    <a:pt x="420" y="366"/>
                    <a:pt x="423" y="364"/>
                    <a:pt x="425" y="363"/>
                  </a:cubicBezTo>
                  <a:cubicBezTo>
                    <a:pt x="426" y="362"/>
                    <a:pt x="428" y="362"/>
                    <a:pt x="429" y="362"/>
                  </a:cubicBezTo>
                  <a:cubicBezTo>
                    <a:pt x="429" y="362"/>
                    <a:pt x="430" y="362"/>
                    <a:pt x="430" y="362"/>
                  </a:cubicBezTo>
                  <a:cubicBezTo>
                    <a:pt x="431" y="362"/>
                    <a:pt x="431" y="362"/>
                    <a:pt x="432" y="362"/>
                  </a:cubicBezTo>
                  <a:cubicBezTo>
                    <a:pt x="436" y="363"/>
                    <a:pt x="441" y="367"/>
                    <a:pt x="443" y="372"/>
                  </a:cubicBezTo>
                  <a:cubicBezTo>
                    <a:pt x="445" y="377"/>
                    <a:pt x="446" y="384"/>
                    <a:pt x="445" y="390"/>
                  </a:cubicBezTo>
                  <a:cubicBezTo>
                    <a:pt x="445" y="393"/>
                    <a:pt x="444" y="396"/>
                    <a:pt x="442" y="399"/>
                  </a:cubicBezTo>
                  <a:cubicBezTo>
                    <a:pt x="441" y="402"/>
                    <a:pt x="440" y="404"/>
                    <a:pt x="438" y="406"/>
                  </a:cubicBezTo>
                  <a:cubicBezTo>
                    <a:pt x="434" y="411"/>
                    <a:pt x="428" y="414"/>
                    <a:pt x="422" y="416"/>
                  </a:cubicBezTo>
                  <a:cubicBezTo>
                    <a:pt x="419" y="417"/>
                    <a:pt x="416" y="417"/>
                    <a:pt x="413" y="417"/>
                  </a:cubicBezTo>
                  <a:cubicBezTo>
                    <a:pt x="411" y="418"/>
                    <a:pt x="410" y="418"/>
                    <a:pt x="408" y="418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7"/>
                    <a:pt x="404" y="417"/>
                    <a:pt x="403" y="417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2"/>
                    <a:pt x="387" y="442"/>
                    <a:pt x="387" y="442"/>
                  </a:cubicBezTo>
                  <a:cubicBezTo>
                    <a:pt x="384" y="449"/>
                    <a:pt x="381" y="456"/>
                    <a:pt x="378" y="463"/>
                  </a:cubicBezTo>
                  <a:cubicBezTo>
                    <a:pt x="372" y="477"/>
                    <a:pt x="367" y="492"/>
                    <a:pt x="362" y="506"/>
                  </a:cubicBezTo>
                  <a:cubicBezTo>
                    <a:pt x="351" y="535"/>
                    <a:pt x="342" y="564"/>
                    <a:pt x="333" y="593"/>
                  </a:cubicBezTo>
                  <a:cubicBezTo>
                    <a:pt x="330" y="604"/>
                    <a:pt x="330" y="604"/>
                    <a:pt x="330" y="604"/>
                  </a:cubicBezTo>
                  <a:cubicBezTo>
                    <a:pt x="327" y="613"/>
                    <a:pt x="327" y="613"/>
                    <a:pt x="327" y="613"/>
                  </a:cubicBezTo>
                  <a:cubicBezTo>
                    <a:pt x="326" y="619"/>
                    <a:pt x="326" y="619"/>
                    <a:pt x="326" y="619"/>
                  </a:cubicBezTo>
                  <a:cubicBezTo>
                    <a:pt x="325" y="621"/>
                    <a:pt x="325" y="621"/>
                    <a:pt x="325" y="621"/>
                  </a:cubicBezTo>
                  <a:cubicBezTo>
                    <a:pt x="325" y="622"/>
                    <a:pt x="325" y="622"/>
                    <a:pt x="325" y="622"/>
                  </a:cubicBezTo>
                  <a:lnTo>
                    <a:pt x="318" y="6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9225527" y="2659849"/>
            <a:ext cx="1238801" cy="59873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850" b="1" dirty="0">
                <a:solidFill>
                  <a:srgbClr val="A5A5A5">
                    <a:lumMod val="20000"/>
                    <a:lumOff val="80000"/>
                  </a:srgb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应用</a:t>
            </a:r>
            <a:endParaRPr kumimoji="0" lang="zh-CN" altLang="en-US" sz="6850" b="1" i="0" u="none" strike="noStrike" kern="1200" cap="none" spc="0" normalizeH="0" baseline="0" noProof="0" dirty="0">
              <a:ln>
                <a:noFill/>
              </a:ln>
              <a:solidFill>
                <a:srgbClr val="A5A5A5">
                  <a:lumMod val="20000"/>
                  <a:lumOff val="8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AD5E2869-0C4B-4CF7-8B0A-BECB3D094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380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438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应用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84BCD108-8FD2-4136-9C7D-262488B11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057" y="1258176"/>
            <a:ext cx="841388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问题描述：平面上</a:t>
            </a:r>
            <a:r>
              <a:rPr lang="en-US" altLang="zh-CN" sz="2000" b="1" dirty="0">
                <a:latin typeface="微软雅黑" panose="020B0503020204020204" pitchFamily="34" charset="-122"/>
              </a:rPr>
              <a:t>6</a:t>
            </a:r>
            <a:r>
              <a:rPr lang="zh-CN" altLang="en-US" sz="2000" b="1" dirty="0">
                <a:latin typeface="微软雅黑" panose="020B0503020204020204" pitchFamily="34" charset="-122"/>
              </a:rPr>
              <a:t>个点，</a:t>
            </a:r>
            <a:r>
              <a:rPr lang="en-US" altLang="zh-CN" sz="2000" b="1" dirty="0">
                <a:latin typeface="微软雅黑" panose="020B0503020204020204" pitchFamily="34" charset="-122"/>
              </a:rPr>
              <a:t>A,B,C,D,E,F</a:t>
            </a:r>
            <a:r>
              <a:rPr lang="zh-CN" altLang="en-US" sz="2000" b="1" dirty="0">
                <a:latin typeface="微软雅黑" panose="020B0503020204020204" pitchFamily="34" charset="-122"/>
              </a:rPr>
              <a:t>，假定已知其中一些点之间的距离，</a:t>
            </a:r>
          </a:p>
          <a:p>
            <a:r>
              <a:rPr lang="zh-CN" altLang="en-US" sz="2000" b="1" dirty="0">
                <a:latin typeface="微软雅黑" panose="020B0503020204020204" pitchFamily="34" charset="-122"/>
              </a:rPr>
              <a:t>现在，要求</a:t>
            </a:r>
            <a:r>
              <a:rPr lang="en-US" altLang="zh-CN" sz="2000" b="1" dirty="0">
                <a:latin typeface="微软雅黑" panose="020B0503020204020204" pitchFamily="34" charset="-122"/>
              </a:rPr>
              <a:t>A</a:t>
            </a:r>
            <a:r>
              <a:rPr lang="zh-CN" altLang="en-US" sz="2000" b="1" dirty="0">
                <a:latin typeface="微软雅黑" panose="020B0503020204020204" pitchFamily="34" charset="-122"/>
              </a:rPr>
              <a:t>到其它</a:t>
            </a:r>
            <a:r>
              <a:rPr lang="en-US" altLang="zh-CN" sz="2000" b="1" dirty="0">
                <a:latin typeface="微软雅黑" panose="020B0503020204020204" pitchFamily="34" charset="-122"/>
              </a:rPr>
              <a:t>5</a:t>
            </a:r>
            <a:r>
              <a:rPr lang="zh-CN" altLang="en-US" sz="2000" b="1" dirty="0">
                <a:latin typeface="微软雅黑" panose="020B0503020204020204" pitchFamily="34" charset="-122"/>
              </a:rPr>
              <a:t>个点，</a:t>
            </a:r>
            <a:r>
              <a:rPr lang="en-US" altLang="zh-CN" sz="2000" b="1" dirty="0">
                <a:latin typeface="微软雅黑" panose="020B0503020204020204" pitchFamily="34" charset="-122"/>
              </a:rPr>
              <a:t>B,C,D,E,F</a:t>
            </a:r>
            <a:r>
              <a:rPr lang="zh-CN" altLang="en-US" sz="2000" b="1" dirty="0">
                <a:latin typeface="微软雅黑" panose="020B0503020204020204" pitchFamily="34" charset="-122"/>
              </a:rPr>
              <a:t>各点的最短距离。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BB22CDC-C9C6-4781-9F18-31FD86325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385" y="2742960"/>
            <a:ext cx="3109229" cy="182895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81AC5A2-B811-4F77-8757-08382C43FD75}"/>
              </a:ext>
            </a:extLst>
          </p:cNvPr>
          <p:cNvSpPr txBox="1"/>
          <p:nvPr/>
        </p:nvSpPr>
        <p:spPr>
          <a:xfrm>
            <a:off x="3101375" y="5458119"/>
            <a:ext cx="5989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这种求图的最短距离问题，我们可以选择</a:t>
            </a: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Dijkstra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算法来解决，但是我们应该用什么数据结构呢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955E98F9-8CAC-4BB9-B44A-00444E94B5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1061"/>
      </p:ext>
    </p:extLst>
  </p:cSld>
  <p:clrMapOvr>
    <a:masterClrMapping/>
  </p:clrMapOvr>
  <p:transition spd="slow" advTm="2730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438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应用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31515F99-FDD6-4F03-8BE8-A0EC37527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167" y="3342085"/>
            <a:ext cx="9507391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伪代码：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    INITIALIZE-SINGLE-SOURCE(G, s);	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前驱进行初始化工作</a:t>
            </a:r>
            <a:endParaRPr lang="en-GB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lvl="0" indent="-457200"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 ← Ø;					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插入结点到队列，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是点集</a:t>
            </a:r>
            <a:endParaRPr lang="en-GB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Q ← V[G]; 					//INSERT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操作，</a:t>
            </a: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en-GB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1)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V[G]</a:t>
            </a:r>
            <a:endParaRPr lang="en-GB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while Q ≠ Ø{</a:t>
            </a: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u ← EXTRACT-MIN(Q);   		//EXTRACT-MIN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O(</a:t>
            </a: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V*lgV)</a:t>
            </a: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S ← S ∪{u}</a:t>
            </a: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for each vertex v ∈ Adj[u]{</a:t>
            </a: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RELAX(u, v, w); 			 //RELAX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操作，</a:t>
            </a: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E*O(1)</a:t>
            </a:r>
          </a:p>
          <a:p>
            <a:pPr lvl="2"/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 marL="457200" indent="-457200">
              <a:buFontTx/>
              <a:buAutoNum type="arabicPlain" startAt="2"/>
            </a:pPr>
            <a:r>
              <a:rPr lang="en-GB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C0B5501-D44D-48B1-A08B-9CD614A3AB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167" y="1282256"/>
            <a:ext cx="4398063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算法步骤：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、初始化结点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、插入结点</a:t>
            </a:r>
          </a:p>
          <a:p>
            <a:pPr lvl="0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、从最小队列中，抽取最小点工作</a:t>
            </a:r>
          </a:p>
          <a:p>
            <a:pPr lvl="0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、松弛操作。 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2592E65-EF62-4DEE-8898-2144780747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015421"/>
      </p:ext>
    </p:extLst>
  </p:cSld>
  <p:clrMapOvr>
    <a:masterClrMapping/>
  </p:clrMapOvr>
  <p:transition spd="slow" advTm="4854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438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应用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4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6" name="矩形 5">
            <a:extLst>
              <a:ext uri="{FF2B5EF4-FFF2-40B4-BE49-F238E27FC236}">
                <a16:creationId xmlns:a16="http://schemas.microsoft.com/office/drawing/2014/main" id="{5425AD60-DB30-4129-948D-38278CDD3BE0}"/>
              </a:ext>
            </a:extLst>
          </p:cNvPr>
          <p:cNvSpPr/>
          <p:nvPr/>
        </p:nvSpPr>
        <p:spPr>
          <a:xfrm>
            <a:off x="928081" y="3481564"/>
            <a:ext cx="6096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多种方式的时间复杂度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为顶点，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为边）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 简单方式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V*V + E*1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 二叉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项堆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V*lgV + |E|*lgV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源点可达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E*lgV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稀疏图时，有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E=o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V^2/lgV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=&gt;   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V^2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III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、斐波那契堆：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V*lgV + E</a:t>
            </a:r>
            <a:r>
              <a:rPr lang="zh-CN" altLang="en-US" dirty="0"/>
              <a:t>）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9F4DA83-63DE-42C4-8E51-D3DAE131158F}"/>
              </a:ext>
            </a:extLst>
          </p:cNvPr>
          <p:cNvSpPr/>
          <p:nvPr/>
        </p:nvSpPr>
        <p:spPr>
          <a:xfrm>
            <a:off x="928081" y="1001455"/>
            <a:ext cx="95922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/*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遍历一遍看通过刚刚找到的距离最短的点作为中转站会不会更近，如果更近了就更新距离，这样把所有的点找遍之后就存下了起点到其他所有点的最短距离。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*/</a:t>
            </a:r>
          </a:p>
          <a:p>
            <a: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RELAX(u, v, w)</a:t>
            </a:r>
            <a:b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  if d[v] &gt; d[u] + w(u, v)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//w[u]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边权值，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间距离；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是源点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的最短距离</a:t>
            </a:r>
            <a:b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     then d[v] ← d[u] + w(u, v)</a:t>
            </a:r>
            <a:b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pl-PL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          π[v] ← u        //O</a:t>
            </a:r>
            <a:r>
              <a:rPr lang="zh-CN" altLang="pl-PL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pl-PL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的父节点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0E61134F-BEAF-4966-9800-E944375982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90250"/>
      </p:ext>
    </p:extLst>
  </p:cSld>
  <p:clrMapOvr>
    <a:masterClrMapping/>
  </p:clrMapOvr>
  <p:transition spd="slow" advTm="8823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60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4648"/>
            <a:ext cx="12192000" cy="6858000"/>
          </a:xfrm>
          <a:prstGeom prst="rect">
            <a:avLst/>
          </a:prstGeom>
          <a:solidFill>
            <a:srgbClr val="1F608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1174958" y="2712560"/>
            <a:ext cx="4921042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dist">
              <a:buFont typeface="Arial" panose="020B0604020202020204" pitchFamily="34" charset="0"/>
              <a:buNone/>
            </a:pPr>
            <a:r>
              <a: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谢谢！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380481" y="189546"/>
            <a:ext cx="5550470" cy="6858000"/>
            <a:chOff x="6289041" y="514666"/>
            <a:chExt cx="5550470" cy="68580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9041" y="514666"/>
              <a:ext cx="5550470" cy="6858000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7347236" y="1938509"/>
              <a:ext cx="3434080" cy="2123658"/>
            </a:xfrm>
            <a:prstGeom prst="rect">
              <a:avLst/>
            </a:prstGeom>
            <a:solidFill>
              <a:srgbClr val="1F608B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DATA</a:t>
              </a:r>
            </a:p>
            <a:p>
              <a:endParaRPr lang="en-US" altLang="zh-CN" sz="44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r>
                <a:rPr lang="en-US" altLang="zh-CN" sz="4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STRUCTURE</a:t>
              </a:r>
              <a:endPara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</p:grp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71357EAA-199F-417E-B04D-9E0279EFD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363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矩形 338"/>
          <p:cNvSpPr/>
          <p:nvPr/>
        </p:nvSpPr>
        <p:spPr>
          <a:xfrm>
            <a:off x="353" y="1891628"/>
            <a:ext cx="5681516" cy="2278620"/>
          </a:xfrm>
          <a:prstGeom prst="rect">
            <a:avLst/>
          </a:prstGeom>
          <a:solidFill>
            <a:srgbClr val="2980B9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41" name="TextBox 72"/>
          <p:cNvSpPr>
            <a:spLocks noChangeArrowheads="1"/>
          </p:cNvSpPr>
          <p:nvPr/>
        </p:nvSpPr>
        <p:spPr bwMode="auto">
          <a:xfrm>
            <a:off x="2975028" y="3311748"/>
            <a:ext cx="2330766" cy="738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32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2" name="TextBox 73"/>
          <p:cNvSpPr>
            <a:spLocks noChangeArrowheads="1"/>
          </p:cNvSpPr>
          <p:nvPr/>
        </p:nvSpPr>
        <p:spPr bwMode="auto">
          <a:xfrm>
            <a:off x="3011897" y="2042570"/>
            <a:ext cx="2257028" cy="1354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r>
              <a:rPr lang="zh-CN" altLang="en-US" sz="8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80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3" name="直接连接符 74"/>
          <p:cNvSpPr>
            <a:spLocks noChangeShapeType="1"/>
          </p:cNvSpPr>
          <p:nvPr/>
        </p:nvSpPr>
        <p:spPr bwMode="auto">
          <a:xfrm>
            <a:off x="5867613" y="1703801"/>
            <a:ext cx="0" cy="3953897"/>
          </a:xfrm>
          <a:prstGeom prst="line">
            <a:avLst/>
          </a:prstGeom>
          <a:noFill/>
          <a:ln w="12700" cap="flat" cmpd="sng">
            <a:solidFill>
              <a:srgbClr val="7F7F7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" name="图形 9" descr="戴装备的头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50" y="4917440"/>
            <a:ext cx="1964563" cy="1815369"/>
          </a:xfrm>
          <a:prstGeom prst="rect">
            <a:avLst/>
          </a:prstGeom>
        </p:spPr>
      </p:pic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255FC980-307A-4546-A6DA-8D632E75D77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56E47B1-EE33-4C8F-BD8F-3CF3073D0E81}"/>
              </a:ext>
            </a:extLst>
          </p:cNvPr>
          <p:cNvSpPr/>
          <p:nvPr/>
        </p:nvSpPr>
        <p:spPr>
          <a:xfrm>
            <a:off x="6909841" y="1322778"/>
            <a:ext cx="312027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、问题描述</a:t>
            </a:r>
          </a:p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、问题分析</a:t>
            </a:r>
          </a:p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、算法思想</a:t>
            </a:r>
          </a:p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、举例分析</a:t>
            </a:r>
          </a:p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、代码</a:t>
            </a:r>
          </a:p>
          <a:p>
            <a:r>
              <a:rPr lang="en-US" altLang="zh-CN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3600" b="1" dirty="0">
                <a:solidFill>
                  <a:srgbClr val="1F608B">
                    <a:lumMod val="60000"/>
                    <a:lumOff val="40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、算法分析</a:t>
            </a:r>
          </a:p>
        </p:txBody>
      </p:sp>
    </p:spTree>
    <p:custDataLst>
      <p:tags r:id="rId1"/>
    </p:custDataLst>
  </p:cSld>
  <p:clrMapOvr>
    <a:masterClrMapping/>
  </p:clrMapOvr>
  <p:transition spd="slow" advTm="958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39" grpId="0" animBg="1"/>
      <p:bldP spid="341" grpId="0"/>
      <p:bldP spid="34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2"/>
          <p:cNvSpPr txBox="1"/>
          <p:nvPr/>
        </p:nvSpPr>
        <p:spPr>
          <a:xfrm>
            <a:off x="5048478" y="3197469"/>
            <a:ext cx="2157129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PART1</a:t>
            </a:r>
            <a:endParaRPr lang="zh-CN" altLang="en-US" sz="11500" b="1" dirty="0">
              <a:solidFill>
                <a:schemeClr val="accent3">
                  <a:lumMod val="20000"/>
                  <a:lumOff val="8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13956" y="596262"/>
            <a:ext cx="3971693" cy="4252077"/>
            <a:chOff x="4427538" y="954088"/>
            <a:chExt cx="3333750" cy="3729038"/>
          </a:xfrm>
        </p:grpSpPr>
        <p:sp>
          <p:nvSpPr>
            <p:cNvPr id="15" name="Freeform 5"/>
            <p:cNvSpPr/>
            <p:nvPr/>
          </p:nvSpPr>
          <p:spPr bwMode="auto">
            <a:xfrm>
              <a:off x="5026026" y="1547813"/>
              <a:ext cx="2144713" cy="2363788"/>
            </a:xfrm>
            <a:custGeom>
              <a:avLst/>
              <a:gdLst>
                <a:gd name="T0" fmla="*/ 518 w 570"/>
                <a:gd name="T1" fmla="*/ 231 h 629"/>
                <a:gd name="T2" fmla="*/ 454 w 570"/>
                <a:gd name="T3" fmla="*/ 271 h 629"/>
                <a:gd name="T4" fmla="*/ 496 w 570"/>
                <a:gd name="T5" fmla="*/ 135 h 629"/>
                <a:gd name="T6" fmla="*/ 393 w 570"/>
                <a:gd name="T7" fmla="*/ 205 h 629"/>
                <a:gd name="T8" fmla="*/ 326 w 570"/>
                <a:gd name="T9" fmla="*/ 264 h 629"/>
                <a:gd name="T10" fmla="*/ 474 w 570"/>
                <a:gd name="T11" fmla="*/ 89 h 629"/>
                <a:gd name="T12" fmla="*/ 385 w 570"/>
                <a:gd name="T13" fmla="*/ 100 h 629"/>
                <a:gd name="T14" fmla="*/ 322 w 570"/>
                <a:gd name="T15" fmla="*/ 156 h 629"/>
                <a:gd name="T16" fmla="*/ 401 w 570"/>
                <a:gd name="T17" fmla="*/ 66 h 629"/>
                <a:gd name="T18" fmla="*/ 279 w 570"/>
                <a:gd name="T19" fmla="*/ 80 h 629"/>
                <a:gd name="T20" fmla="*/ 223 w 570"/>
                <a:gd name="T21" fmla="*/ 103 h 629"/>
                <a:gd name="T22" fmla="*/ 280 w 570"/>
                <a:gd name="T23" fmla="*/ 61 h 629"/>
                <a:gd name="T24" fmla="*/ 212 w 570"/>
                <a:gd name="T25" fmla="*/ 33 h 629"/>
                <a:gd name="T26" fmla="*/ 78 w 570"/>
                <a:gd name="T27" fmla="*/ 109 h 629"/>
                <a:gd name="T28" fmla="*/ 29 w 570"/>
                <a:gd name="T29" fmla="*/ 198 h 629"/>
                <a:gd name="T30" fmla="*/ 35 w 570"/>
                <a:gd name="T31" fmla="*/ 232 h 629"/>
                <a:gd name="T32" fmla="*/ 42 w 570"/>
                <a:gd name="T33" fmla="*/ 311 h 629"/>
                <a:gd name="T34" fmla="*/ 20 w 570"/>
                <a:gd name="T35" fmla="*/ 366 h 629"/>
                <a:gd name="T36" fmla="*/ 73 w 570"/>
                <a:gd name="T37" fmla="*/ 388 h 629"/>
                <a:gd name="T38" fmla="*/ 178 w 570"/>
                <a:gd name="T39" fmla="*/ 311 h 629"/>
                <a:gd name="T40" fmla="*/ 102 w 570"/>
                <a:gd name="T41" fmla="*/ 390 h 629"/>
                <a:gd name="T42" fmla="*/ 92 w 570"/>
                <a:gd name="T43" fmla="*/ 469 h 629"/>
                <a:gd name="T44" fmla="*/ 196 w 570"/>
                <a:gd name="T45" fmla="*/ 407 h 629"/>
                <a:gd name="T46" fmla="*/ 265 w 570"/>
                <a:gd name="T47" fmla="*/ 373 h 629"/>
                <a:gd name="T48" fmla="*/ 196 w 570"/>
                <a:gd name="T49" fmla="*/ 450 h 629"/>
                <a:gd name="T50" fmla="*/ 179 w 570"/>
                <a:gd name="T51" fmla="*/ 542 h 629"/>
                <a:gd name="T52" fmla="*/ 261 w 570"/>
                <a:gd name="T53" fmla="*/ 489 h 629"/>
                <a:gd name="T54" fmla="*/ 270 w 570"/>
                <a:gd name="T55" fmla="*/ 506 h 629"/>
                <a:gd name="T56" fmla="*/ 208 w 570"/>
                <a:gd name="T57" fmla="*/ 588 h 629"/>
                <a:gd name="T58" fmla="*/ 303 w 570"/>
                <a:gd name="T59" fmla="*/ 597 h 629"/>
                <a:gd name="T60" fmla="*/ 332 w 570"/>
                <a:gd name="T61" fmla="*/ 603 h 629"/>
                <a:gd name="T62" fmla="*/ 406 w 570"/>
                <a:gd name="T63" fmla="*/ 554 h 629"/>
                <a:gd name="T64" fmla="*/ 430 w 570"/>
                <a:gd name="T65" fmla="*/ 535 h 629"/>
                <a:gd name="T66" fmla="*/ 504 w 570"/>
                <a:gd name="T67" fmla="*/ 444 h 629"/>
                <a:gd name="T68" fmla="*/ 549 w 570"/>
                <a:gd name="T69" fmla="*/ 342 h 629"/>
                <a:gd name="T70" fmla="*/ 563 w 570"/>
                <a:gd name="T71" fmla="*/ 266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0" h="629">
                  <a:moveTo>
                    <a:pt x="558" y="231"/>
                  </a:moveTo>
                  <a:cubicBezTo>
                    <a:pt x="547" y="219"/>
                    <a:pt x="530" y="221"/>
                    <a:pt x="518" y="231"/>
                  </a:cubicBezTo>
                  <a:cubicBezTo>
                    <a:pt x="477" y="265"/>
                    <a:pt x="437" y="300"/>
                    <a:pt x="395" y="332"/>
                  </a:cubicBezTo>
                  <a:cubicBezTo>
                    <a:pt x="415" y="313"/>
                    <a:pt x="434" y="292"/>
                    <a:pt x="454" y="271"/>
                  </a:cubicBezTo>
                  <a:cubicBezTo>
                    <a:pt x="482" y="243"/>
                    <a:pt x="510" y="213"/>
                    <a:pt x="528" y="177"/>
                  </a:cubicBezTo>
                  <a:cubicBezTo>
                    <a:pt x="539" y="156"/>
                    <a:pt x="521" y="127"/>
                    <a:pt x="496" y="135"/>
                  </a:cubicBezTo>
                  <a:cubicBezTo>
                    <a:pt x="475" y="142"/>
                    <a:pt x="458" y="154"/>
                    <a:pt x="441" y="168"/>
                  </a:cubicBezTo>
                  <a:cubicBezTo>
                    <a:pt x="425" y="180"/>
                    <a:pt x="408" y="191"/>
                    <a:pt x="393" y="205"/>
                  </a:cubicBezTo>
                  <a:cubicBezTo>
                    <a:pt x="377" y="218"/>
                    <a:pt x="364" y="234"/>
                    <a:pt x="349" y="247"/>
                  </a:cubicBezTo>
                  <a:cubicBezTo>
                    <a:pt x="342" y="253"/>
                    <a:pt x="334" y="259"/>
                    <a:pt x="326" y="264"/>
                  </a:cubicBezTo>
                  <a:cubicBezTo>
                    <a:pt x="353" y="239"/>
                    <a:pt x="378" y="210"/>
                    <a:pt x="407" y="186"/>
                  </a:cubicBezTo>
                  <a:cubicBezTo>
                    <a:pt x="437" y="160"/>
                    <a:pt x="471" y="131"/>
                    <a:pt x="474" y="89"/>
                  </a:cubicBezTo>
                  <a:cubicBezTo>
                    <a:pt x="475" y="66"/>
                    <a:pt x="448" y="54"/>
                    <a:pt x="430" y="64"/>
                  </a:cubicBezTo>
                  <a:cubicBezTo>
                    <a:pt x="413" y="73"/>
                    <a:pt x="399" y="87"/>
                    <a:pt x="385" y="100"/>
                  </a:cubicBezTo>
                  <a:cubicBezTo>
                    <a:pt x="369" y="115"/>
                    <a:pt x="353" y="130"/>
                    <a:pt x="336" y="144"/>
                  </a:cubicBezTo>
                  <a:cubicBezTo>
                    <a:pt x="331" y="148"/>
                    <a:pt x="326" y="152"/>
                    <a:pt x="322" y="156"/>
                  </a:cubicBezTo>
                  <a:cubicBezTo>
                    <a:pt x="323" y="155"/>
                    <a:pt x="323" y="154"/>
                    <a:pt x="324" y="153"/>
                  </a:cubicBezTo>
                  <a:cubicBezTo>
                    <a:pt x="351" y="125"/>
                    <a:pt x="374" y="93"/>
                    <a:pt x="401" y="66"/>
                  </a:cubicBezTo>
                  <a:cubicBezTo>
                    <a:pt x="423" y="43"/>
                    <a:pt x="393" y="1"/>
                    <a:pt x="366" y="21"/>
                  </a:cubicBezTo>
                  <a:cubicBezTo>
                    <a:pt x="337" y="41"/>
                    <a:pt x="309" y="62"/>
                    <a:pt x="279" y="80"/>
                  </a:cubicBezTo>
                  <a:cubicBezTo>
                    <a:pt x="256" y="95"/>
                    <a:pt x="232" y="107"/>
                    <a:pt x="208" y="119"/>
                  </a:cubicBezTo>
                  <a:cubicBezTo>
                    <a:pt x="213" y="113"/>
                    <a:pt x="218" y="108"/>
                    <a:pt x="223" y="103"/>
                  </a:cubicBezTo>
                  <a:cubicBezTo>
                    <a:pt x="229" y="96"/>
                    <a:pt x="236" y="88"/>
                    <a:pt x="244" y="81"/>
                  </a:cubicBezTo>
                  <a:cubicBezTo>
                    <a:pt x="256" y="75"/>
                    <a:pt x="268" y="69"/>
                    <a:pt x="280" y="61"/>
                  </a:cubicBezTo>
                  <a:cubicBezTo>
                    <a:pt x="306" y="42"/>
                    <a:pt x="291" y="0"/>
                    <a:pt x="257" y="8"/>
                  </a:cubicBezTo>
                  <a:cubicBezTo>
                    <a:pt x="240" y="12"/>
                    <a:pt x="225" y="22"/>
                    <a:pt x="212" y="33"/>
                  </a:cubicBezTo>
                  <a:cubicBezTo>
                    <a:pt x="187" y="45"/>
                    <a:pt x="161" y="54"/>
                    <a:pt x="138" y="68"/>
                  </a:cubicBezTo>
                  <a:cubicBezTo>
                    <a:pt x="116" y="79"/>
                    <a:pt x="97" y="94"/>
                    <a:pt x="78" y="109"/>
                  </a:cubicBezTo>
                  <a:cubicBezTo>
                    <a:pt x="59" y="123"/>
                    <a:pt x="47" y="142"/>
                    <a:pt x="29" y="157"/>
                  </a:cubicBezTo>
                  <a:cubicBezTo>
                    <a:pt x="17" y="167"/>
                    <a:pt x="19" y="187"/>
                    <a:pt x="29" y="198"/>
                  </a:cubicBezTo>
                  <a:cubicBezTo>
                    <a:pt x="36" y="205"/>
                    <a:pt x="45" y="207"/>
                    <a:pt x="54" y="205"/>
                  </a:cubicBezTo>
                  <a:cubicBezTo>
                    <a:pt x="48" y="215"/>
                    <a:pt x="42" y="224"/>
                    <a:pt x="35" y="232"/>
                  </a:cubicBezTo>
                  <a:cubicBezTo>
                    <a:pt x="23" y="245"/>
                    <a:pt x="11" y="258"/>
                    <a:pt x="7" y="275"/>
                  </a:cubicBezTo>
                  <a:cubicBezTo>
                    <a:pt x="0" y="298"/>
                    <a:pt x="21" y="314"/>
                    <a:pt x="42" y="311"/>
                  </a:cubicBezTo>
                  <a:cubicBezTo>
                    <a:pt x="46" y="310"/>
                    <a:pt x="49" y="309"/>
                    <a:pt x="52" y="308"/>
                  </a:cubicBezTo>
                  <a:cubicBezTo>
                    <a:pt x="39" y="326"/>
                    <a:pt x="28" y="345"/>
                    <a:pt x="20" y="366"/>
                  </a:cubicBezTo>
                  <a:cubicBezTo>
                    <a:pt x="15" y="378"/>
                    <a:pt x="23" y="392"/>
                    <a:pt x="33" y="398"/>
                  </a:cubicBezTo>
                  <a:cubicBezTo>
                    <a:pt x="47" y="407"/>
                    <a:pt x="64" y="401"/>
                    <a:pt x="73" y="388"/>
                  </a:cubicBezTo>
                  <a:cubicBezTo>
                    <a:pt x="93" y="358"/>
                    <a:pt x="122" y="337"/>
                    <a:pt x="155" y="321"/>
                  </a:cubicBezTo>
                  <a:cubicBezTo>
                    <a:pt x="162" y="317"/>
                    <a:pt x="170" y="314"/>
                    <a:pt x="178" y="311"/>
                  </a:cubicBezTo>
                  <a:cubicBezTo>
                    <a:pt x="167" y="323"/>
                    <a:pt x="157" y="337"/>
                    <a:pt x="146" y="349"/>
                  </a:cubicBezTo>
                  <a:cubicBezTo>
                    <a:pt x="134" y="364"/>
                    <a:pt x="118" y="379"/>
                    <a:pt x="102" y="390"/>
                  </a:cubicBezTo>
                  <a:cubicBezTo>
                    <a:pt x="87" y="400"/>
                    <a:pt x="68" y="410"/>
                    <a:pt x="59" y="427"/>
                  </a:cubicBezTo>
                  <a:cubicBezTo>
                    <a:pt x="48" y="450"/>
                    <a:pt x="67" y="476"/>
                    <a:pt x="92" y="469"/>
                  </a:cubicBezTo>
                  <a:cubicBezTo>
                    <a:pt x="112" y="465"/>
                    <a:pt x="127" y="451"/>
                    <a:pt x="142" y="438"/>
                  </a:cubicBezTo>
                  <a:cubicBezTo>
                    <a:pt x="158" y="426"/>
                    <a:pt x="178" y="417"/>
                    <a:pt x="196" y="407"/>
                  </a:cubicBezTo>
                  <a:cubicBezTo>
                    <a:pt x="216" y="397"/>
                    <a:pt x="237" y="388"/>
                    <a:pt x="258" y="377"/>
                  </a:cubicBezTo>
                  <a:cubicBezTo>
                    <a:pt x="260" y="376"/>
                    <a:pt x="263" y="375"/>
                    <a:pt x="265" y="373"/>
                  </a:cubicBezTo>
                  <a:cubicBezTo>
                    <a:pt x="255" y="384"/>
                    <a:pt x="245" y="394"/>
                    <a:pt x="236" y="405"/>
                  </a:cubicBezTo>
                  <a:cubicBezTo>
                    <a:pt x="223" y="421"/>
                    <a:pt x="210" y="436"/>
                    <a:pt x="196" y="450"/>
                  </a:cubicBezTo>
                  <a:cubicBezTo>
                    <a:pt x="180" y="465"/>
                    <a:pt x="164" y="477"/>
                    <a:pt x="150" y="493"/>
                  </a:cubicBezTo>
                  <a:cubicBezTo>
                    <a:pt x="131" y="516"/>
                    <a:pt x="150" y="546"/>
                    <a:pt x="179" y="542"/>
                  </a:cubicBezTo>
                  <a:cubicBezTo>
                    <a:pt x="193" y="539"/>
                    <a:pt x="204" y="525"/>
                    <a:pt x="211" y="519"/>
                  </a:cubicBezTo>
                  <a:cubicBezTo>
                    <a:pt x="227" y="508"/>
                    <a:pt x="244" y="498"/>
                    <a:pt x="261" y="489"/>
                  </a:cubicBezTo>
                  <a:cubicBezTo>
                    <a:pt x="279" y="479"/>
                    <a:pt x="298" y="468"/>
                    <a:pt x="316" y="457"/>
                  </a:cubicBezTo>
                  <a:cubicBezTo>
                    <a:pt x="300" y="473"/>
                    <a:pt x="286" y="490"/>
                    <a:pt x="270" y="506"/>
                  </a:cubicBezTo>
                  <a:cubicBezTo>
                    <a:pt x="258" y="517"/>
                    <a:pt x="247" y="531"/>
                    <a:pt x="236" y="543"/>
                  </a:cubicBezTo>
                  <a:cubicBezTo>
                    <a:pt x="225" y="557"/>
                    <a:pt x="214" y="571"/>
                    <a:pt x="208" y="588"/>
                  </a:cubicBezTo>
                  <a:cubicBezTo>
                    <a:pt x="204" y="602"/>
                    <a:pt x="214" y="620"/>
                    <a:pt x="229" y="623"/>
                  </a:cubicBezTo>
                  <a:cubicBezTo>
                    <a:pt x="256" y="629"/>
                    <a:pt x="281" y="611"/>
                    <a:pt x="303" y="597"/>
                  </a:cubicBezTo>
                  <a:cubicBezTo>
                    <a:pt x="310" y="592"/>
                    <a:pt x="317" y="588"/>
                    <a:pt x="324" y="583"/>
                  </a:cubicBezTo>
                  <a:cubicBezTo>
                    <a:pt x="324" y="590"/>
                    <a:pt x="326" y="597"/>
                    <a:pt x="332" y="603"/>
                  </a:cubicBezTo>
                  <a:cubicBezTo>
                    <a:pt x="343" y="614"/>
                    <a:pt x="363" y="615"/>
                    <a:pt x="373" y="603"/>
                  </a:cubicBezTo>
                  <a:cubicBezTo>
                    <a:pt x="386" y="588"/>
                    <a:pt x="401" y="574"/>
                    <a:pt x="406" y="554"/>
                  </a:cubicBezTo>
                  <a:cubicBezTo>
                    <a:pt x="407" y="550"/>
                    <a:pt x="407" y="547"/>
                    <a:pt x="407" y="543"/>
                  </a:cubicBezTo>
                  <a:cubicBezTo>
                    <a:pt x="415" y="544"/>
                    <a:pt x="423" y="541"/>
                    <a:pt x="430" y="535"/>
                  </a:cubicBezTo>
                  <a:cubicBezTo>
                    <a:pt x="444" y="523"/>
                    <a:pt x="457" y="511"/>
                    <a:pt x="469" y="497"/>
                  </a:cubicBezTo>
                  <a:cubicBezTo>
                    <a:pt x="483" y="481"/>
                    <a:pt x="494" y="462"/>
                    <a:pt x="504" y="444"/>
                  </a:cubicBezTo>
                  <a:cubicBezTo>
                    <a:pt x="514" y="427"/>
                    <a:pt x="523" y="413"/>
                    <a:pt x="536" y="400"/>
                  </a:cubicBezTo>
                  <a:cubicBezTo>
                    <a:pt x="553" y="383"/>
                    <a:pt x="558" y="364"/>
                    <a:pt x="549" y="342"/>
                  </a:cubicBezTo>
                  <a:cubicBezTo>
                    <a:pt x="544" y="332"/>
                    <a:pt x="527" y="325"/>
                    <a:pt x="516" y="329"/>
                  </a:cubicBezTo>
                  <a:cubicBezTo>
                    <a:pt x="533" y="309"/>
                    <a:pt x="549" y="288"/>
                    <a:pt x="563" y="266"/>
                  </a:cubicBezTo>
                  <a:cubicBezTo>
                    <a:pt x="570" y="255"/>
                    <a:pt x="567" y="240"/>
                    <a:pt x="558" y="231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5462588" y="2581276"/>
              <a:ext cx="1274763" cy="1308100"/>
            </a:xfrm>
            <a:custGeom>
              <a:avLst/>
              <a:gdLst>
                <a:gd name="T0" fmla="*/ 275 w 339"/>
                <a:gd name="T1" fmla="*/ 103 h 348"/>
                <a:gd name="T2" fmla="*/ 261 w 339"/>
                <a:gd name="T3" fmla="*/ 119 h 348"/>
                <a:gd name="T4" fmla="*/ 256 w 339"/>
                <a:gd name="T5" fmla="*/ 55 h 348"/>
                <a:gd name="T6" fmla="*/ 214 w 339"/>
                <a:gd name="T7" fmla="*/ 32 h 348"/>
                <a:gd name="T8" fmla="*/ 151 w 339"/>
                <a:gd name="T9" fmla="*/ 73 h 348"/>
                <a:gd name="T10" fmla="*/ 161 w 339"/>
                <a:gd name="T11" fmla="*/ 56 h 348"/>
                <a:gd name="T12" fmla="*/ 111 w 339"/>
                <a:gd name="T13" fmla="*/ 46 h 348"/>
                <a:gd name="T14" fmla="*/ 86 w 339"/>
                <a:gd name="T15" fmla="*/ 100 h 348"/>
                <a:gd name="T16" fmla="*/ 74 w 339"/>
                <a:gd name="T17" fmla="*/ 103 h 348"/>
                <a:gd name="T18" fmla="*/ 49 w 339"/>
                <a:gd name="T19" fmla="*/ 132 h 348"/>
                <a:gd name="T20" fmla="*/ 67 w 339"/>
                <a:gd name="T21" fmla="*/ 154 h 348"/>
                <a:gd name="T22" fmla="*/ 102 w 339"/>
                <a:gd name="T23" fmla="*/ 239 h 348"/>
                <a:gd name="T24" fmla="*/ 131 w 339"/>
                <a:gd name="T25" fmla="*/ 333 h 348"/>
                <a:gd name="T26" fmla="*/ 117 w 339"/>
                <a:gd name="T27" fmla="*/ 205 h 348"/>
                <a:gd name="T28" fmla="*/ 83 w 339"/>
                <a:gd name="T29" fmla="*/ 129 h 348"/>
                <a:gd name="T30" fmla="*/ 132 w 339"/>
                <a:gd name="T31" fmla="*/ 89 h 348"/>
                <a:gd name="T32" fmla="*/ 217 w 339"/>
                <a:gd name="T33" fmla="*/ 87 h 348"/>
                <a:gd name="T34" fmla="*/ 257 w 339"/>
                <a:gd name="T35" fmla="*/ 143 h 348"/>
                <a:gd name="T36" fmla="*/ 208 w 339"/>
                <a:gd name="T37" fmla="*/ 272 h 348"/>
                <a:gd name="T38" fmla="*/ 186 w 339"/>
                <a:gd name="T39" fmla="*/ 333 h 348"/>
                <a:gd name="T40" fmla="*/ 228 w 339"/>
                <a:gd name="T41" fmla="*/ 283 h 348"/>
                <a:gd name="T42" fmla="*/ 280 w 339"/>
                <a:gd name="T43" fmla="*/ 147 h 348"/>
                <a:gd name="T44" fmla="*/ 323 w 339"/>
                <a:gd name="T45" fmla="*/ 92 h 348"/>
                <a:gd name="T46" fmla="*/ 40 w 339"/>
                <a:gd name="T47" fmla="*/ 99 h 348"/>
                <a:gd name="T48" fmla="*/ 43 w 339"/>
                <a:gd name="T49" fmla="*/ 103 h 348"/>
                <a:gd name="T50" fmla="*/ 142 w 339"/>
                <a:gd name="T51" fmla="*/ 37 h 348"/>
                <a:gd name="T52" fmla="*/ 141 w 339"/>
                <a:gd name="T53" fmla="*/ 44 h 348"/>
                <a:gd name="T54" fmla="*/ 142 w 339"/>
                <a:gd name="T55" fmla="*/ 37 h 348"/>
                <a:gd name="T56" fmla="*/ 235 w 339"/>
                <a:gd name="T57" fmla="*/ 43 h 348"/>
                <a:gd name="T58" fmla="*/ 234 w 339"/>
                <a:gd name="T59" fmla="*/ 46 h 348"/>
                <a:gd name="T60" fmla="*/ 300 w 339"/>
                <a:gd name="T61" fmla="*/ 115 h 348"/>
                <a:gd name="T62" fmla="*/ 296 w 339"/>
                <a:gd name="T63" fmla="*/ 112 h 348"/>
                <a:gd name="T64" fmla="*/ 304 w 339"/>
                <a:gd name="T65" fmla="*/ 10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9" h="348">
                  <a:moveTo>
                    <a:pt x="323" y="92"/>
                  </a:moveTo>
                  <a:cubicBezTo>
                    <a:pt x="308" y="65"/>
                    <a:pt x="286" y="83"/>
                    <a:pt x="275" y="103"/>
                  </a:cubicBezTo>
                  <a:cubicBezTo>
                    <a:pt x="272" y="109"/>
                    <a:pt x="269" y="115"/>
                    <a:pt x="266" y="121"/>
                  </a:cubicBezTo>
                  <a:cubicBezTo>
                    <a:pt x="264" y="121"/>
                    <a:pt x="263" y="120"/>
                    <a:pt x="261" y="119"/>
                  </a:cubicBezTo>
                  <a:cubicBezTo>
                    <a:pt x="249" y="111"/>
                    <a:pt x="242" y="94"/>
                    <a:pt x="238" y="76"/>
                  </a:cubicBezTo>
                  <a:cubicBezTo>
                    <a:pt x="246" y="71"/>
                    <a:pt x="253" y="65"/>
                    <a:pt x="256" y="55"/>
                  </a:cubicBezTo>
                  <a:cubicBezTo>
                    <a:pt x="259" y="45"/>
                    <a:pt x="260" y="25"/>
                    <a:pt x="248" y="20"/>
                  </a:cubicBezTo>
                  <a:cubicBezTo>
                    <a:pt x="236" y="15"/>
                    <a:pt x="220" y="19"/>
                    <a:pt x="214" y="32"/>
                  </a:cubicBezTo>
                  <a:cubicBezTo>
                    <a:pt x="210" y="41"/>
                    <a:pt x="210" y="52"/>
                    <a:pt x="211" y="64"/>
                  </a:cubicBezTo>
                  <a:cubicBezTo>
                    <a:pt x="193" y="73"/>
                    <a:pt x="171" y="78"/>
                    <a:pt x="151" y="73"/>
                  </a:cubicBezTo>
                  <a:cubicBezTo>
                    <a:pt x="151" y="73"/>
                    <a:pt x="150" y="73"/>
                    <a:pt x="149" y="72"/>
                  </a:cubicBezTo>
                  <a:cubicBezTo>
                    <a:pt x="154" y="67"/>
                    <a:pt x="158" y="62"/>
                    <a:pt x="161" y="56"/>
                  </a:cubicBezTo>
                  <a:cubicBezTo>
                    <a:pt x="167" y="46"/>
                    <a:pt x="169" y="27"/>
                    <a:pt x="160" y="18"/>
                  </a:cubicBezTo>
                  <a:cubicBezTo>
                    <a:pt x="141" y="0"/>
                    <a:pt x="114" y="25"/>
                    <a:pt x="111" y="46"/>
                  </a:cubicBezTo>
                  <a:cubicBezTo>
                    <a:pt x="110" y="55"/>
                    <a:pt x="113" y="64"/>
                    <a:pt x="117" y="72"/>
                  </a:cubicBezTo>
                  <a:cubicBezTo>
                    <a:pt x="107" y="82"/>
                    <a:pt x="97" y="92"/>
                    <a:pt x="86" y="100"/>
                  </a:cubicBezTo>
                  <a:cubicBezTo>
                    <a:pt x="82" y="103"/>
                    <a:pt x="79" y="105"/>
                    <a:pt x="75" y="106"/>
                  </a:cubicBezTo>
                  <a:cubicBezTo>
                    <a:pt x="75" y="105"/>
                    <a:pt x="75" y="104"/>
                    <a:pt x="74" y="103"/>
                  </a:cubicBezTo>
                  <a:cubicBezTo>
                    <a:pt x="64" y="84"/>
                    <a:pt x="32" y="62"/>
                    <a:pt x="14" y="86"/>
                  </a:cubicBezTo>
                  <a:cubicBezTo>
                    <a:pt x="0" y="105"/>
                    <a:pt x="36" y="127"/>
                    <a:pt x="49" y="132"/>
                  </a:cubicBezTo>
                  <a:cubicBezTo>
                    <a:pt x="53" y="133"/>
                    <a:pt x="57" y="134"/>
                    <a:pt x="61" y="134"/>
                  </a:cubicBezTo>
                  <a:cubicBezTo>
                    <a:pt x="63" y="141"/>
                    <a:pt x="65" y="148"/>
                    <a:pt x="67" y="154"/>
                  </a:cubicBezTo>
                  <a:cubicBezTo>
                    <a:pt x="71" y="168"/>
                    <a:pt x="79" y="180"/>
                    <a:pt x="86" y="193"/>
                  </a:cubicBezTo>
                  <a:cubicBezTo>
                    <a:pt x="94" y="207"/>
                    <a:pt x="98" y="223"/>
                    <a:pt x="102" y="239"/>
                  </a:cubicBezTo>
                  <a:cubicBezTo>
                    <a:pt x="106" y="253"/>
                    <a:pt x="112" y="267"/>
                    <a:pt x="117" y="281"/>
                  </a:cubicBezTo>
                  <a:cubicBezTo>
                    <a:pt x="123" y="298"/>
                    <a:pt x="126" y="316"/>
                    <a:pt x="131" y="333"/>
                  </a:cubicBezTo>
                  <a:cubicBezTo>
                    <a:pt x="135" y="347"/>
                    <a:pt x="157" y="341"/>
                    <a:pt x="153" y="326"/>
                  </a:cubicBezTo>
                  <a:cubicBezTo>
                    <a:pt x="141" y="286"/>
                    <a:pt x="129" y="246"/>
                    <a:pt x="117" y="205"/>
                  </a:cubicBezTo>
                  <a:cubicBezTo>
                    <a:pt x="110" y="186"/>
                    <a:pt x="98" y="171"/>
                    <a:pt x="91" y="153"/>
                  </a:cubicBezTo>
                  <a:cubicBezTo>
                    <a:pt x="88" y="145"/>
                    <a:pt x="86" y="137"/>
                    <a:pt x="83" y="129"/>
                  </a:cubicBezTo>
                  <a:cubicBezTo>
                    <a:pt x="101" y="120"/>
                    <a:pt x="118" y="103"/>
                    <a:pt x="130" y="91"/>
                  </a:cubicBezTo>
                  <a:cubicBezTo>
                    <a:pt x="131" y="90"/>
                    <a:pt x="132" y="90"/>
                    <a:pt x="132" y="89"/>
                  </a:cubicBezTo>
                  <a:cubicBezTo>
                    <a:pt x="145" y="97"/>
                    <a:pt x="160" y="98"/>
                    <a:pt x="175" y="97"/>
                  </a:cubicBezTo>
                  <a:cubicBezTo>
                    <a:pt x="190" y="97"/>
                    <a:pt x="204" y="92"/>
                    <a:pt x="217" y="87"/>
                  </a:cubicBezTo>
                  <a:cubicBezTo>
                    <a:pt x="220" y="95"/>
                    <a:pt x="223" y="102"/>
                    <a:pt x="225" y="108"/>
                  </a:cubicBezTo>
                  <a:cubicBezTo>
                    <a:pt x="232" y="123"/>
                    <a:pt x="243" y="136"/>
                    <a:pt x="257" y="143"/>
                  </a:cubicBezTo>
                  <a:cubicBezTo>
                    <a:pt x="248" y="165"/>
                    <a:pt x="241" y="187"/>
                    <a:pt x="232" y="209"/>
                  </a:cubicBezTo>
                  <a:cubicBezTo>
                    <a:pt x="225" y="230"/>
                    <a:pt x="216" y="251"/>
                    <a:pt x="208" y="272"/>
                  </a:cubicBezTo>
                  <a:cubicBezTo>
                    <a:pt x="200" y="289"/>
                    <a:pt x="191" y="305"/>
                    <a:pt x="187" y="323"/>
                  </a:cubicBezTo>
                  <a:cubicBezTo>
                    <a:pt x="186" y="326"/>
                    <a:pt x="186" y="330"/>
                    <a:pt x="186" y="333"/>
                  </a:cubicBezTo>
                  <a:cubicBezTo>
                    <a:pt x="185" y="348"/>
                    <a:pt x="208" y="348"/>
                    <a:pt x="209" y="333"/>
                  </a:cubicBezTo>
                  <a:cubicBezTo>
                    <a:pt x="210" y="316"/>
                    <a:pt x="220" y="299"/>
                    <a:pt x="228" y="283"/>
                  </a:cubicBezTo>
                  <a:cubicBezTo>
                    <a:pt x="237" y="263"/>
                    <a:pt x="245" y="242"/>
                    <a:pt x="253" y="221"/>
                  </a:cubicBezTo>
                  <a:cubicBezTo>
                    <a:pt x="262" y="196"/>
                    <a:pt x="270" y="171"/>
                    <a:pt x="280" y="147"/>
                  </a:cubicBezTo>
                  <a:cubicBezTo>
                    <a:pt x="282" y="147"/>
                    <a:pt x="283" y="146"/>
                    <a:pt x="285" y="146"/>
                  </a:cubicBezTo>
                  <a:cubicBezTo>
                    <a:pt x="309" y="141"/>
                    <a:pt x="339" y="120"/>
                    <a:pt x="323" y="92"/>
                  </a:cubicBezTo>
                  <a:close/>
                  <a:moveTo>
                    <a:pt x="39" y="99"/>
                  </a:moveTo>
                  <a:cubicBezTo>
                    <a:pt x="39" y="99"/>
                    <a:pt x="39" y="99"/>
                    <a:pt x="40" y="99"/>
                  </a:cubicBezTo>
                  <a:cubicBezTo>
                    <a:pt x="43" y="100"/>
                    <a:pt x="46" y="103"/>
                    <a:pt x="48" y="106"/>
                  </a:cubicBezTo>
                  <a:cubicBezTo>
                    <a:pt x="46" y="105"/>
                    <a:pt x="45" y="104"/>
                    <a:pt x="43" y="103"/>
                  </a:cubicBezTo>
                  <a:cubicBezTo>
                    <a:pt x="42" y="102"/>
                    <a:pt x="40" y="101"/>
                    <a:pt x="39" y="99"/>
                  </a:cubicBezTo>
                  <a:close/>
                  <a:moveTo>
                    <a:pt x="142" y="37"/>
                  </a:moveTo>
                  <a:cubicBezTo>
                    <a:pt x="142" y="36"/>
                    <a:pt x="143" y="36"/>
                    <a:pt x="143" y="36"/>
                  </a:cubicBezTo>
                  <a:cubicBezTo>
                    <a:pt x="143" y="39"/>
                    <a:pt x="142" y="42"/>
                    <a:pt x="141" y="44"/>
                  </a:cubicBezTo>
                  <a:cubicBezTo>
                    <a:pt x="139" y="48"/>
                    <a:pt x="137" y="51"/>
                    <a:pt x="135" y="54"/>
                  </a:cubicBezTo>
                  <a:cubicBezTo>
                    <a:pt x="134" y="48"/>
                    <a:pt x="136" y="41"/>
                    <a:pt x="142" y="37"/>
                  </a:cubicBezTo>
                  <a:close/>
                  <a:moveTo>
                    <a:pt x="234" y="43"/>
                  </a:moveTo>
                  <a:cubicBezTo>
                    <a:pt x="235" y="43"/>
                    <a:pt x="235" y="43"/>
                    <a:pt x="235" y="43"/>
                  </a:cubicBezTo>
                  <a:cubicBezTo>
                    <a:pt x="235" y="45"/>
                    <a:pt x="234" y="46"/>
                    <a:pt x="234" y="48"/>
                  </a:cubicBezTo>
                  <a:cubicBezTo>
                    <a:pt x="234" y="47"/>
                    <a:pt x="234" y="47"/>
                    <a:pt x="234" y="46"/>
                  </a:cubicBezTo>
                  <a:cubicBezTo>
                    <a:pt x="234" y="45"/>
                    <a:pt x="234" y="44"/>
                    <a:pt x="234" y="43"/>
                  </a:cubicBezTo>
                  <a:close/>
                  <a:moveTo>
                    <a:pt x="300" y="115"/>
                  </a:moveTo>
                  <a:cubicBezTo>
                    <a:pt x="298" y="117"/>
                    <a:pt x="295" y="119"/>
                    <a:pt x="292" y="120"/>
                  </a:cubicBezTo>
                  <a:cubicBezTo>
                    <a:pt x="294" y="118"/>
                    <a:pt x="295" y="115"/>
                    <a:pt x="296" y="112"/>
                  </a:cubicBezTo>
                  <a:cubicBezTo>
                    <a:pt x="298" y="109"/>
                    <a:pt x="300" y="105"/>
                    <a:pt x="303" y="103"/>
                  </a:cubicBezTo>
                  <a:cubicBezTo>
                    <a:pt x="304" y="104"/>
                    <a:pt x="304" y="106"/>
                    <a:pt x="304" y="108"/>
                  </a:cubicBezTo>
                  <a:cubicBezTo>
                    <a:pt x="305" y="111"/>
                    <a:pt x="302" y="114"/>
                    <a:pt x="30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4999038" y="1325563"/>
              <a:ext cx="285750" cy="315913"/>
            </a:xfrm>
            <a:custGeom>
              <a:avLst/>
              <a:gdLst>
                <a:gd name="T0" fmla="*/ 72 w 76"/>
                <a:gd name="T1" fmla="*/ 66 h 84"/>
                <a:gd name="T2" fmla="*/ 54 w 76"/>
                <a:gd name="T3" fmla="*/ 15 h 84"/>
                <a:gd name="T4" fmla="*/ 32 w 76"/>
                <a:gd name="T5" fmla="*/ 21 h 84"/>
                <a:gd name="T6" fmla="*/ 34 w 76"/>
                <a:gd name="T7" fmla="*/ 27 h 84"/>
                <a:gd name="T8" fmla="*/ 27 w 76"/>
                <a:gd name="T9" fmla="*/ 14 h 84"/>
                <a:gd name="T10" fmla="*/ 5 w 76"/>
                <a:gd name="T11" fmla="*/ 20 h 84"/>
                <a:gd name="T12" fmla="*/ 63 w 76"/>
                <a:gd name="T13" fmla="*/ 83 h 84"/>
                <a:gd name="T14" fmla="*/ 72 w 76"/>
                <a:gd name="T15" fmla="*/ 6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4">
                  <a:moveTo>
                    <a:pt x="72" y="66"/>
                  </a:moveTo>
                  <a:cubicBezTo>
                    <a:pt x="65" y="50"/>
                    <a:pt x="59" y="33"/>
                    <a:pt x="54" y="15"/>
                  </a:cubicBezTo>
                  <a:cubicBezTo>
                    <a:pt x="51" y="1"/>
                    <a:pt x="28" y="7"/>
                    <a:pt x="32" y="21"/>
                  </a:cubicBezTo>
                  <a:cubicBezTo>
                    <a:pt x="33" y="23"/>
                    <a:pt x="33" y="25"/>
                    <a:pt x="34" y="27"/>
                  </a:cubicBezTo>
                  <a:cubicBezTo>
                    <a:pt x="31" y="23"/>
                    <a:pt x="29" y="18"/>
                    <a:pt x="27" y="14"/>
                  </a:cubicBezTo>
                  <a:cubicBezTo>
                    <a:pt x="22" y="0"/>
                    <a:pt x="0" y="6"/>
                    <a:pt x="5" y="20"/>
                  </a:cubicBezTo>
                  <a:cubicBezTo>
                    <a:pt x="15" y="44"/>
                    <a:pt x="33" y="82"/>
                    <a:pt x="63" y="83"/>
                  </a:cubicBezTo>
                  <a:cubicBezTo>
                    <a:pt x="72" y="84"/>
                    <a:pt x="76" y="73"/>
                    <a:pt x="72" y="6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"/>
            <p:cNvSpPr/>
            <p:nvPr/>
          </p:nvSpPr>
          <p:spPr bwMode="auto">
            <a:xfrm>
              <a:off x="5988051" y="987426"/>
              <a:ext cx="188913" cy="354013"/>
            </a:xfrm>
            <a:custGeom>
              <a:avLst/>
              <a:gdLst>
                <a:gd name="T0" fmla="*/ 49 w 50"/>
                <a:gd name="T1" fmla="*/ 26 h 94"/>
                <a:gd name="T2" fmla="*/ 47 w 50"/>
                <a:gd name="T3" fmla="*/ 19 h 94"/>
                <a:gd name="T4" fmla="*/ 46 w 50"/>
                <a:gd name="T5" fmla="*/ 10 h 94"/>
                <a:gd name="T6" fmla="*/ 32 w 50"/>
                <a:gd name="T7" fmla="*/ 2 h 94"/>
                <a:gd name="T8" fmla="*/ 15 w 50"/>
                <a:gd name="T9" fmla="*/ 5 h 94"/>
                <a:gd name="T10" fmla="*/ 15 w 50"/>
                <a:gd name="T11" fmla="*/ 28 h 94"/>
                <a:gd name="T12" fmla="*/ 22 w 50"/>
                <a:gd name="T13" fmla="*/ 28 h 94"/>
                <a:gd name="T14" fmla="*/ 15 w 50"/>
                <a:gd name="T15" fmla="*/ 46 h 94"/>
                <a:gd name="T16" fmla="*/ 13 w 50"/>
                <a:gd name="T17" fmla="*/ 82 h 94"/>
                <a:gd name="T18" fmla="*/ 33 w 50"/>
                <a:gd name="T19" fmla="*/ 87 h 94"/>
                <a:gd name="T20" fmla="*/ 49 w 50"/>
                <a:gd name="T21" fmla="*/ 2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4">
                  <a:moveTo>
                    <a:pt x="49" y="26"/>
                  </a:moveTo>
                  <a:cubicBezTo>
                    <a:pt x="49" y="23"/>
                    <a:pt x="48" y="21"/>
                    <a:pt x="47" y="19"/>
                  </a:cubicBezTo>
                  <a:cubicBezTo>
                    <a:pt x="47" y="16"/>
                    <a:pt x="47" y="13"/>
                    <a:pt x="46" y="10"/>
                  </a:cubicBezTo>
                  <a:cubicBezTo>
                    <a:pt x="45" y="4"/>
                    <a:pt x="38" y="0"/>
                    <a:pt x="32" y="2"/>
                  </a:cubicBezTo>
                  <a:cubicBezTo>
                    <a:pt x="26" y="3"/>
                    <a:pt x="21" y="5"/>
                    <a:pt x="15" y="5"/>
                  </a:cubicBezTo>
                  <a:cubicBezTo>
                    <a:pt x="0" y="6"/>
                    <a:pt x="0" y="29"/>
                    <a:pt x="15" y="28"/>
                  </a:cubicBezTo>
                  <a:cubicBezTo>
                    <a:pt x="17" y="28"/>
                    <a:pt x="20" y="28"/>
                    <a:pt x="22" y="28"/>
                  </a:cubicBezTo>
                  <a:cubicBezTo>
                    <a:pt x="19" y="34"/>
                    <a:pt x="16" y="41"/>
                    <a:pt x="15" y="46"/>
                  </a:cubicBezTo>
                  <a:cubicBezTo>
                    <a:pt x="12" y="58"/>
                    <a:pt x="10" y="70"/>
                    <a:pt x="13" y="82"/>
                  </a:cubicBezTo>
                  <a:cubicBezTo>
                    <a:pt x="15" y="90"/>
                    <a:pt x="27" y="94"/>
                    <a:pt x="33" y="87"/>
                  </a:cubicBezTo>
                  <a:cubicBezTo>
                    <a:pt x="45" y="71"/>
                    <a:pt x="50" y="46"/>
                    <a:pt x="49" y="2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9"/>
            <p:cNvSpPr/>
            <p:nvPr/>
          </p:nvSpPr>
          <p:spPr bwMode="auto">
            <a:xfrm>
              <a:off x="6869113" y="1319213"/>
              <a:ext cx="320675" cy="352425"/>
            </a:xfrm>
            <a:custGeom>
              <a:avLst/>
              <a:gdLst>
                <a:gd name="T0" fmla="*/ 61 w 85"/>
                <a:gd name="T1" fmla="*/ 15 h 94"/>
                <a:gd name="T2" fmla="*/ 60 w 85"/>
                <a:gd name="T3" fmla="*/ 10 h 94"/>
                <a:gd name="T4" fmla="*/ 46 w 85"/>
                <a:gd name="T5" fmla="*/ 2 h 94"/>
                <a:gd name="T6" fmla="*/ 20 w 85"/>
                <a:gd name="T7" fmla="*/ 27 h 94"/>
                <a:gd name="T8" fmla="*/ 8 w 85"/>
                <a:gd name="T9" fmla="*/ 59 h 94"/>
                <a:gd name="T10" fmla="*/ 15 w 85"/>
                <a:gd name="T11" fmla="*/ 78 h 94"/>
                <a:gd name="T12" fmla="*/ 15 w 85"/>
                <a:gd name="T13" fmla="*/ 79 h 94"/>
                <a:gd name="T14" fmla="*/ 29 w 85"/>
                <a:gd name="T15" fmla="*/ 93 h 94"/>
                <a:gd name="T16" fmla="*/ 60 w 85"/>
                <a:gd name="T17" fmla="*/ 66 h 94"/>
                <a:gd name="T18" fmla="*/ 80 w 85"/>
                <a:gd name="T19" fmla="*/ 26 h 94"/>
                <a:gd name="T20" fmla="*/ 61 w 85"/>
                <a:gd name="T21" fmla="*/ 1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94">
                  <a:moveTo>
                    <a:pt x="61" y="15"/>
                  </a:moveTo>
                  <a:cubicBezTo>
                    <a:pt x="61" y="14"/>
                    <a:pt x="61" y="12"/>
                    <a:pt x="60" y="10"/>
                  </a:cubicBezTo>
                  <a:cubicBezTo>
                    <a:pt x="58" y="5"/>
                    <a:pt x="52" y="0"/>
                    <a:pt x="46" y="2"/>
                  </a:cubicBezTo>
                  <a:cubicBezTo>
                    <a:pt x="33" y="7"/>
                    <a:pt x="26" y="15"/>
                    <a:pt x="20" y="27"/>
                  </a:cubicBezTo>
                  <a:cubicBezTo>
                    <a:pt x="16" y="38"/>
                    <a:pt x="17" y="51"/>
                    <a:pt x="8" y="59"/>
                  </a:cubicBezTo>
                  <a:cubicBezTo>
                    <a:pt x="0" y="66"/>
                    <a:pt x="6" y="77"/>
                    <a:pt x="15" y="78"/>
                  </a:cubicBezTo>
                  <a:cubicBezTo>
                    <a:pt x="15" y="78"/>
                    <a:pt x="15" y="78"/>
                    <a:pt x="15" y="79"/>
                  </a:cubicBezTo>
                  <a:cubicBezTo>
                    <a:pt x="13" y="88"/>
                    <a:pt x="20" y="94"/>
                    <a:pt x="29" y="93"/>
                  </a:cubicBezTo>
                  <a:cubicBezTo>
                    <a:pt x="43" y="91"/>
                    <a:pt x="52" y="77"/>
                    <a:pt x="60" y="66"/>
                  </a:cubicBezTo>
                  <a:cubicBezTo>
                    <a:pt x="68" y="54"/>
                    <a:pt x="75" y="40"/>
                    <a:pt x="80" y="26"/>
                  </a:cubicBezTo>
                  <a:cubicBezTo>
                    <a:pt x="85" y="14"/>
                    <a:pt x="69" y="8"/>
                    <a:pt x="61" y="15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7351713" y="2228851"/>
              <a:ext cx="349250" cy="179388"/>
            </a:xfrm>
            <a:custGeom>
              <a:avLst/>
              <a:gdLst>
                <a:gd name="T0" fmla="*/ 90 w 93"/>
                <a:gd name="T1" fmla="*/ 33 h 48"/>
                <a:gd name="T2" fmla="*/ 84 w 93"/>
                <a:gd name="T3" fmla="*/ 11 h 48"/>
                <a:gd name="T4" fmla="*/ 70 w 93"/>
                <a:gd name="T5" fmla="*/ 2 h 48"/>
                <a:gd name="T6" fmla="*/ 31 w 93"/>
                <a:gd name="T7" fmla="*/ 19 h 48"/>
                <a:gd name="T8" fmla="*/ 30 w 93"/>
                <a:gd name="T9" fmla="*/ 19 h 48"/>
                <a:gd name="T10" fmla="*/ 29 w 93"/>
                <a:gd name="T11" fmla="*/ 18 h 48"/>
                <a:gd name="T12" fmla="*/ 8 w 93"/>
                <a:gd name="T13" fmla="*/ 23 h 48"/>
                <a:gd name="T14" fmla="*/ 14 w 93"/>
                <a:gd name="T15" fmla="*/ 44 h 48"/>
                <a:gd name="T16" fmla="*/ 28 w 93"/>
                <a:gd name="T17" fmla="*/ 43 h 48"/>
                <a:gd name="T18" fmla="*/ 76 w 93"/>
                <a:gd name="T19" fmla="*/ 47 h 48"/>
                <a:gd name="T20" fmla="*/ 90 w 93"/>
                <a:gd name="T21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48">
                  <a:moveTo>
                    <a:pt x="90" y="33"/>
                  </a:moveTo>
                  <a:cubicBezTo>
                    <a:pt x="87" y="25"/>
                    <a:pt x="86" y="18"/>
                    <a:pt x="84" y="11"/>
                  </a:cubicBezTo>
                  <a:cubicBezTo>
                    <a:pt x="83" y="5"/>
                    <a:pt x="76" y="0"/>
                    <a:pt x="70" y="2"/>
                  </a:cubicBezTo>
                  <a:cubicBezTo>
                    <a:pt x="57" y="8"/>
                    <a:pt x="44" y="15"/>
                    <a:pt x="31" y="19"/>
                  </a:cubicBezTo>
                  <a:cubicBezTo>
                    <a:pt x="31" y="19"/>
                    <a:pt x="31" y="19"/>
                    <a:pt x="30" y="19"/>
                  </a:cubicBezTo>
                  <a:cubicBezTo>
                    <a:pt x="30" y="18"/>
                    <a:pt x="29" y="18"/>
                    <a:pt x="29" y="18"/>
                  </a:cubicBezTo>
                  <a:cubicBezTo>
                    <a:pt x="24" y="9"/>
                    <a:pt x="8" y="13"/>
                    <a:pt x="8" y="23"/>
                  </a:cubicBezTo>
                  <a:cubicBezTo>
                    <a:pt x="0" y="29"/>
                    <a:pt x="2" y="44"/>
                    <a:pt x="14" y="44"/>
                  </a:cubicBezTo>
                  <a:cubicBezTo>
                    <a:pt x="19" y="44"/>
                    <a:pt x="24" y="44"/>
                    <a:pt x="28" y="43"/>
                  </a:cubicBezTo>
                  <a:cubicBezTo>
                    <a:pt x="44" y="47"/>
                    <a:pt x="65" y="45"/>
                    <a:pt x="76" y="47"/>
                  </a:cubicBezTo>
                  <a:cubicBezTo>
                    <a:pt x="83" y="48"/>
                    <a:pt x="93" y="42"/>
                    <a:pt x="90" y="33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234238" y="3190876"/>
              <a:ext cx="368300" cy="247650"/>
            </a:xfrm>
            <a:custGeom>
              <a:avLst/>
              <a:gdLst>
                <a:gd name="T0" fmla="*/ 97 w 98"/>
                <a:gd name="T1" fmla="*/ 50 h 66"/>
                <a:gd name="T2" fmla="*/ 80 w 98"/>
                <a:gd name="T3" fmla="*/ 27 h 66"/>
                <a:gd name="T4" fmla="*/ 68 w 98"/>
                <a:gd name="T5" fmla="*/ 28 h 66"/>
                <a:gd name="T6" fmla="*/ 45 w 98"/>
                <a:gd name="T7" fmla="*/ 3 h 66"/>
                <a:gd name="T8" fmla="*/ 32 w 98"/>
                <a:gd name="T9" fmla="*/ 4 h 66"/>
                <a:gd name="T10" fmla="*/ 15 w 98"/>
                <a:gd name="T11" fmla="*/ 6 h 66"/>
                <a:gd name="T12" fmla="*/ 15 w 98"/>
                <a:gd name="T13" fmla="*/ 29 h 66"/>
                <a:gd name="T14" fmla="*/ 28 w 98"/>
                <a:gd name="T15" fmla="*/ 28 h 66"/>
                <a:gd name="T16" fmla="*/ 30 w 98"/>
                <a:gd name="T17" fmla="*/ 28 h 66"/>
                <a:gd name="T18" fmla="*/ 29 w 98"/>
                <a:gd name="T19" fmla="*/ 36 h 66"/>
                <a:gd name="T20" fmla="*/ 42 w 98"/>
                <a:gd name="T21" fmla="*/ 57 h 66"/>
                <a:gd name="T22" fmla="*/ 64 w 98"/>
                <a:gd name="T23" fmla="*/ 55 h 66"/>
                <a:gd name="T24" fmla="*/ 65 w 98"/>
                <a:gd name="T25" fmla="*/ 55 h 66"/>
                <a:gd name="T26" fmla="*/ 83 w 98"/>
                <a:gd name="T27" fmla="*/ 64 h 66"/>
                <a:gd name="T28" fmla="*/ 97 w 98"/>
                <a:gd name="T2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66">
                  <a:moveTo>
                    <a:pt x="97" y="50"/>
                  </a:moveTo>
                  <a:cubicBezTo>
                    <a:pt x="95" y="39"/>
                    <a:pt x="91" y="29"/>
                    <a:pt x="80" y="27"/>
                  </a:cubicBezTo>
                  <a:cubicBezTo>
                    <a:pt x="76" y="26"/>
                    <a:pt x="72" y="26"/>
                    <a:pt x="68" y="28"/>
                  </a:cubicBezTo>
                  <a:cubicBezTo>
                    <a:pt x="61" y="19"/>
                    <a:pt x="54" y="9"/>
                    <a:pt x="45" y="3"/>
                  </a:cubicBezTo>
                  <a:cubicBezTo>
                    <a:pt x="40" y="0"/>
                    <a:pt x="35" y="1"/>
                    <a:pt x="32" y="4"/>
                  </a:cubicBezTo>
                  <a:cubicBezTo>
                    <a:pt x="26" y="4"/>
                    <a:pt x="20" y="5"/>
                    <a:pt x="15" y="6"/>
                  </a:cubicBezTo>
                  <a:cubicBezTo>
                    <a:pt x="0" y="6"/>
                    <a:pt x="0" y="29"/>
                    <a:pt x="15" y="29"/>
                  </a:cubicBezTo>
                  <a:cubicBezTo>
                    <a:pt x="19" y="28"/>
                    <a:pt x="24" y="28"/>
                    <a:pt x="28" y="28"/>
                  </a:cubicBezTo>
                  <a:cubicBezTo>
                    <a:pt x="29" y="28"/>
                    <a:pt x="30" y="28"/>
                    <a:pt x="30" y="28"/>
                  </a:cubicBezTo>
                  <a:cubicBezTo>
                    <a:pt x="30" y="31"/>
                    <a:pt x="29" y="33"/>
                    <a:pt x="29" y="36"/>
                  </a:cubicBezTo>
                  <a:cubicBezTo>
                    <a:pt x="28" y="45"/>
                    <a:pt x="34" y="54"/>
                    <a:pt x="42" y="57"/>
                  </a:cubicBezTo>
                  <a:cubicBezTo>
                    <a:pt x="50" y="60"/>
                    <a:pt x="57" y="58"/>
                    <a:pt x="64" y="55"/>
                  </a:cubicBezTo>
                  <a:cubicBezTo>
                    <a:pt x="64" y="55"/>
                    <a:pt x="64" y="55"/>
                    <a:pt x="65" y="55"/>
                  </a:cubicBezTo>
                  <a:cubicBezTo>
                    <a:pt x="70" y="59"/>
                    <a:pt x="75" y="62"/>
                    <a:pt x="83" y="64"/>
                  </a:cubicBezTo>
                  <a:cubicBezTo>
                    <a:pt x="92" y="66"/>
                    <a:pt x="98" y="58"/>
                    <a:pt x="97" y="50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600576" y="3221038"/>
              <a:ext cx="349250" cy="209550"/>
            </a:xfrm>
            <a:custGeom>
              <a:avLst/>
              <a:gdLst>
                <a:gd name="T0" fmla="*/ 87 w 93"/>
                <a:gd name="T1" fmla="*/ 6 h 56"/>
                <a:gd name="T2" fmla="*/ 67 w 93"/>
                <a:gd name="T3" fmla="*/ 2 h 56"/>
                <a:gd name="T4" fmla="*/ 51 w 93"/>
                <a:gd name="T5" fmla="*/ 8 h 56"/>
                <a:gd name="T6" fmla="*/ 46 w 93"/>
                <a:gd name="T7" fmla="*/ 5 h 56"/>
                <a:gd name="T8" fmla="*/ 34 w 93"/>
                <a:gd name="T9" fmla="*/ 5 h 56"/>
                <a:gd name="T10" fmla="*/ 24 w 93"/>
                <a:gd name="T11" fmla="*/ 4 h 56"/>
                <a:gd name="T12" fmla="*/ 2 w 93"/>
                <a:gd name="T13" fmla="*/ 41 h 56"/>
                <a:gd name="T14" fmla="*/ 25 w 93"/>
                <a:gd name="T15" fmla="*/ 41 h 56"/>
                <a:gd name="T16" fmla="*/ 25 w 93"/>
                <a:gd name="T17" fmla="*/ 39 h 56"/>
                <a:gd name="T18" fmla="*/ 42 w 93"/>
                <a:gd name="T19" fmla="*/ 47 h 56"/>
                <a:gd name="T20" fmla="*/ 50 w 93"/>
                <a:gd name="T21" fmla="*/ 33 h 56"/>
                <a:gd name="T22" fmla="*/ 52 w 93"/>
                <a:gd name="T23" fmla="*/ 33 h 56"/>
                <a:gd name="T24" fmla="*/ 85 w 93"/>
                <a:gd name="T25" fmla="*/ 27 h 56"/>
                <a:gd name="T26" fmla="*/ 87 w 93"/>
                <a:gd name="T27" fmla="*/ 6 h 56"/>
                <a:gd name="T28" fmla="*/ 25 w 93"/>
                <a:gd name="T29" fmla="*/ 36 h 56"/>
                <a:gd name="T30" fmla="*/ 25 w 93"/>
                <a:gd name="T31" fmla="*/ 30 h 56"/>
                <a:gd name="T32" fmla="*/ 25 w 93"/>
                <a:gd name="T33" fmla="*/ 28 h 56"/>
                <a:gd name="T34" fmla="*/ 25 w 93"/>
                <a:gd name="T35" fmla="*/ 27 h 56"/>
                <a:gd name="T36" fmla="*/ 27 w 93"/>
                <a:gd name="T37" fmla="*/ 27 h 56"/>
                <a:gd name="T38" fmla="*/ 30 w 93"/>
                <a:gd name="T39" fmla="*/ 27 h 56"/>
                <a:gd name="T40" fmla="*/ 30 w 93"/>
                <a:gd name="T41" fmla="*/ 27 h 56"/>
                <a:gd name="T42" fmla="*/ 25 w 93"/>
                <a:gd name="T43" fmla="*/ 3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56">
                  <a:moveTo>
                    <a:pt x="87" y="6"/>
                  </a:moveTo>
                  <a:cubicBezTo>
                    <a:pt x="81" y="0"/>
                    <a:pt x="74" y="1"/>
                    <a:pt x="67" y="2"/>
                  </a:cubicBezTo>
                  <a:cubicBezTo>
                    <a:pt x="62" y="3"/>
                    <a:pt x="56" y="5"/>
                    <a:pt x="51" y="8"/>
                  </a:cubicBezTo>
                  <a:cubicBezTo>
                    <a:pt x="49" y="7"/>
                    <a:pt x="47" y="6"/>
                    <a:pt x="46" y="5"/>
                  </a:cubicBezTo>
                  <a:cubicBezTo>
                    <a:pt x="41" y="2"/>
                    <a:pt x="37" y="3"/>
                    <a:pt x="34" y="5"/>
                  </a:cubicBezTo>
                  <a:cubicBezTo>
                    <a:pt x="31" y="4"/>
                    <a:pt x="28" y="4"/>
                    <a:pt x="24" y="4"/>
                  </a:cubicBezTo>
                  <a:cubicBezTo>
                    <a:pt x="4" y="6"/>
                    <a:pt x="0" y="24"/>
                    <a:pt x="2" y="41"/>
                  </a:cubicBezTo>
                  <a:cubicBezTo>
                    <a:pt x="4" y="55"/>
                    <a:pt x="27" y="56"/>
                    <a:pt x="25" y="41"/>
                  </a:cubicBezTo>
                  <a:cubicBezTo>
                    <a:pt x="25" y="40"/>
                    <a:pt x="25" y="40"/>
                    <a:pt x="25" y="39"/>
                  </a:cubicBezTo>
                  <a:cubicBezTo>
                    <a:pt x="27" y="47"/>
                    <a:pt x="34" y="52"/>
                    <a:pt x="42" y="47"/>
                  </a:cubicBezTo>
                  <a:cubicBezTo>
                    <a:pt x="47" y="43"/>
                    <a:pt x="49" y="39"/>
                    <a:pt x="50" y="33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63" y="36"/>
                    <a:pt x="76" y="36"/>
                    <a:pt x="85" y="27"/>
                  </a:cubicBezTo>
                  <a:cubicBezTo>
                    <a:pt x="90" y="21"/>
                    <a:pt x="93" y="12"/>
                    <a:pt x="87" y="6"/>
                  </a:cubicBezTo>
                  <a:close/>
                  <a:moveTo>
                    <a:pt x="25" y="36"/>
                  </a:moveTo>
                  <a:cubicBezTo>
                    <a:pt x="25" y="34"/>
                    <a:pt x="25" y="32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6" y="27"/>
                    <a:pt x="26" y="27"/>
                    <a:pt x="27" y="27"/>
                  </a:cubicBezTo>
                  <a:cubicBezTo>
                    <a:pt x="27" y="29"/>
                    <a:pt x="27" y="29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6" y="30"/>
                    <a:pt x="25" y="33"/>
                    <a:pt x="25" y="3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4441826" y="2228851"/>
              <a:ext cx="381000" cy="195263"/>
            </a:xfrm>
            <a:custGeom>
              <a:avLst/>
              <a:gdLst>
                <a:gd name="T0" fmla="*/ 77 w 101"/>
                <a:gd name="T1" fmla="*/ 14 h 52"/>
                <a:gd name="T2" fmla="*/ 31 w 101"/>
                <a:gd name="T3" fmla="*/ 0 h 52"/>
                <a:gd name="T4" fmla="*/ 20 w 101"/>
                <a:gd name="T5" fmla="*/ 14 h 52"/>
                <a:gd name="T6" fmla="*/ 15 w 101"/>
                <a:gd name="T7" fmla="*/ 14 h 52"/>
                <a:gd name="T8" fmla="*/ 15 w 101"/>
                <a:gd name="T9" fmla="*/ 37 h 52"/>
                <a:gd name="T10" fmla="*/ 67 w 101"/>
                <a:gd name="T11" fmla="*/ 48 h 52"/>
                <a:gd name="T12" fmla="*/ 98 w 101"/>
                <a:gd name="T13" fmla="*/ 38 h 52"/>
                <a:gd name="T14" fmla="*/ 77 w 101"/>
                <a:gd name="T15" fmla="*/ 1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52">
                  <a:moveTo>
                    <a:pt x="77" y="14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23" y="0"/>
                    <a:pt x="19" y="7"/>
                    <a:pt x="20" y="14"/>
                  </a:cubicBezTo>
                  <a:cubicBezTo>
                    <a:pt x="18" y="14"/>
                    <a:pt x="17" y="14"/>
                    <a:pt x="15" y="14"/>
                  </a:cubicBezTo>
                  <a:cubicBezTo>
                    <a:pt x="0" y="13"/>
                    <a:pt x="0" y="36"/>
                    <a:pt x="15" y="37"/>
                  </a:cubicBezTo>
                  <a:cubicBezTo>
                    <a:pt x="34" y="37"/>
                    <a:pt x="50" y="40"/>
                    <a:pt x="67" y="48"/>
                  </a:cubicBezTo>
                  <a:cubicBezTo>
                    <a:pt x="77" y="52"/>
                    <a:pt x="94" y="51"/>
                    <a:pt x="98" y="38"/>
                  </a:cubicBezTo>
                  <a:cubicBezTo>
                    <a:pt x="101" y="26"/>
                    <a:pt x="86" y="18"/>
                    <a:pt x="77" y="14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5619751" y="3903663"/>
              <a:ext cx="971550" cy="142875"/>
            </a:xfrm>
            <a:custGeom>
              <a:avLst/>
              <a:gdLst>
                <a:gd name="T0" fmla="*/ 243 w 258"/>
                <a:gd name="T1" fmla="*/ 1 h 38"/>
                <a:gd name="T2" fmla="*/ 129 w 258"/>
                <a:gd name="T3" fmla="*/ 1 h 38"/>
                <a:gd name="T4" fmla="*/ 15 w 258"/>
                <a:gd name="T5" fmla="*/ 9 h 38"/>
                <a:gd name="T6" fmla="*/ 15 w 258"/>
                <a:gd name="T7" fmla="*/ 32 h 38"/>
                <a:gd name="T8" fmla="*/ 93 w 258"/>
                <a:gd name="T9" fmla="*/ 26 h 38"/>
                <a:gd name="T10" fmla="*/ 107 w 258"/>
                <a:gd name="T11" fmla="*/ 35 h 38"/>
                <a:gd name="T12" fmla="*/ 169 w 258"/>
                <a:gd name="T13" fmla="*/ 32 h 38"/>
                <a:gd name="T14" fmla="*/ 204 w 258"/>
                <a:gd name="T15" fmla="*/ 32 h 38"/>
                <a:gd name="T16" fmla="*/ 243 w 258"/>
                <a:gd name="T17" fmla="*/ 24 h 38"/>
                <a:gd name="T18" fmla="*/ 243 w 258"/>
                <a:gd name="T19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38">
                  <a:moveTo>
                    <a:pt x="243" y="1"/>
                  </a:moveTo>
                  <a:cubicBezTo>
                    <a:pt x="205" y="1"/>
                    <a:pt x="167" y="0"/>
                    <a:pt x="129" y="1"/>
                  </a:cubicBezTo>
                  <a:cubicBezTo>
                    <a:pt x="90" y="2"/>
                    <a:pt x="53" y="6"/>
                    <a:pt x="15" y="9"/>
                  </a:cubicBezTo>
                  <a:cubicBezTo>
                    <a:pt x="0" y="10"/>
                    <a:pt x="0" y="34"/>
                    <a:pt x="15" y="32"/>
                  </a:cubicBezTo>
                  <a:cubicBezTo>
                    <a:pt x="41" y="30"/>
                    <a:pt x="67" y="28"/>
                    <a:pt x="93" y="26"/>
                  </a:cubicBezTo>
                  <a:cubicBezTo>
                    <a:pt x="94" y="32"/>
                    <a:pt x="99" y="38"/>
                    <a:pt x="107" y="35"/>
                  </a:cubicBezTo>
                  <a:cubicBezTo>
                    <a:pt x="126" y="27"/>
                    <a:pt x="149" y="32"/>
                    <a:pt x="169" y="32"/>
                  </a:cubicBezTo>
                  <a:cubicBezTo>
                    <a:pt x="181" y="32"/>
                    <a:pt x="192" y="33"/>
                    <a:pt x="204" y="32"/>
                  </a:cubicBezTo>
                  <a:cubicBezTo>
                    <a:pt x="217" y="30"/>
                    <a:pt x="230" y="25"/>
                    <a:pt x="243" y="24"/>
                  </a:cubicBezTo>
                  <a:cubicBezTo>
                    <a:pt x="258" y="22"/>
                    <a:pt x="258" y="1"/>
                    <a:pt x="243" y="1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5605463" y="4081463"/>
              <a:ext cx="974725" cy="153988"/>
            </a:xfrm>
            <a:custGeom>
              <a:avLst/>
              <a:gdLst>
                <a:gd name="T0" fmla="*/ 248 w 259"/>
                <a:gd name="T1" fmla="*/ 5 h 41"/>
                <a:gd name="T2" fmla="*/ 186 w 259"/>
                <a:gd name="T3" fmla="*/ 2 h 41"/>
                <a:gd name="T4" fmla="*/ 117 w 259"/>
                <a:gd name="T5" fmla="*/ 3 h 41"/>
                <a:gd name="T6" fmla="*/ 60 w 259"/>
                <a:gd name="T7" fmla="*/ 1 h 41"/>
                <a:gd name="T8" fmla="*/ 12 w 259"/>
                <a:gd name="T9" fmla="*/ 11 h 41"/>
                <a:gd name="T10" fmla="*/ 24 w 259"/>
                <a:gd name="T11" fmla="*/ 31 h 41"/>
                <a:gd name="T12" fmla="*/ 64 w 259"/>
                <a:gd name="T13" fmla="*/ 25 h 41"/>
                <a:gd name="T14" fmla="*/ 100 w 259"/>
                <a:gd name="T15" fmla="*/ 26 h 41"/>
                <a:gd name="T16" fmla="*/ 110 w 259"/>
                <a:gd name="T17" fmla="*/ 40 h 41"/>
                <a:gd name="T18" fmla="*/ 191 w 259"/>
                <a:gd name="T19" fmla="*/ 40 h 41"/>
                <a:gd name="T20" fmla="*/ 250 w 259"/>
                <a:gd name="T21" fmla="*/ 26 h 41"/>
                <a:gd name="T22" fmla="*/ 248 w 259"/>
                <a:gd name="T2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9" h="41">
                  <a:moveTo>
                    <a:pt x="248" y="5"/>
                  </a:moveTo>
                  <a:cubicBezTo>
                    <a:pt x="227" y="1"/>
                    <a:pt x="206" y="2"/>
                    <a:pt x="186" y="2"/>
                  </a:cubicBezTo>
                  <a:cubicBezTo>
                    <a:pt x="163" y="3"/>
                    <a:pt x="140" y="3"/>
                    <a:pt x="117" y="3"/>
                  </a:cubicBezTo>
                  <a:cubicBezTo>
                    <a:pt x="98" y="3"/>
                    <a:pt x="79" y="2"/>
                    <a:pt x="60" y="1"/>
                  </a:cubicBezTo>
                  <a:cubicBezTo>
                    <a:pt x="44" y="0"/>
                    <a:pt x="26" y="1"/>
                    <a:pt x="12" y="11"/>
                  </a:cubicBezTo>
                  <a:cubicBezTo>
                    <a:pt x="0" y="19"/>
                    <a:pt x="12" y="39"/>
                    <a:pt x="24" y="31"/>
                  </a:cubicBezTo>
                  <a:cubicBezTo>
                    <a:pt x="35" y="22"/>
                    <a:pt x="50" y="24"/>
                    <a:pt x="64" y="25"/>
                  </a:cubicBezTo>
                  <a:cubicBezTo>
                    <a:pt x="76" y="25"/>
                    <a:pt x="88" y="26"/>
                    <a:pt x="100" y="26"/>
                  </a:cubicBezTo>
                  <a:cubicBezTo>
                    <a:pt x="98" y="32"/>
                    <a:pt x="102" y="40"/>
                    <a:pt x="110" y="40"/>
                  </a:cubicBezTo>
                  <a:cubicBezTo>
                    <a:pt x="137" y="40"/>
                    <a:pt x="164" y="41"/>
                    <a:pt x="191" y="40"/>
                  </a:cubicBezTo>
                  <a:cubicBezTo>
                    <a:pt x="210" y="40"/>
                    <a:pt x="235" y="38"/>
                    <a:pt x="250" y="26"/>
                  </a:cubicBezTo>
                  <a:cubicBezTo>
                    <a:pt x="257" y="21"/>
                    <a:pt x="259" y="7"/>
                    <a:pt x="248" y="5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5619751" y="4230688"/>
              <a:ext cx="925513" cy="403225"/>
            </a:xfrm>
            <a:custGeom>
              <a:avLst/>
              <a:gdLst>
                <a:gd name="T0" fmla="*/ 239 w 246"/>
                <a:gd name="T1" fmla="*/ 18 h 107"/>
                <a:gd name="T2" fmla="*/ 159 w 246"/>
                <a:gd name="T3" fmla="*/ 9 h 107"/>
                <a:gd name="T4" fmla="*/ 15 w 246"/>
                <a:gd name="T5" fmla="*/ 23 h 107"/>
                <a:gd name="T6" fmla="*/ 21 w 246"/>
                <a:gd name="T7" fmla="*/ 45 h 107"/>
                <a:gd name="T8" fmla="*/ 45 w 246"/>
                <a:gd name="T9" fmla="*/ 40 h 107"/>
                <a:gd name="T10" fmla="*/ 46 w 246"/>
                <a:gd name="T11" fmla="*/ 54 h 107"/>
                <a:gd name="T12" fmla="*/ 64 w 246"/>
                <a:gd name="T13" fmla="*/ 63 h 107"/>
                <a:gd name="T14" fmla="*/ 61 w 246"/>
                <a:gd name="T15" fmla="*/ 73 h 107"/>
                <a:gd name="T16" fmla="*/ 63 w 246"/>
                <a:gd name="T17" fmla="*/ 78 h 107"/>
                <a:gd name="T18" fmla="*/ 63 w 246"/>
                <a:gd name="T19" fmla="*/ 95 h 107"/>
                <a:gd name="T20" fmla="*/ 80 w 246"/>
                <a:gd name="T21" fmla="*/ 102 h 107"/>
                <a:gd name="T22" fmla="*/ 84 w 246"/>
                <a:gd name="T23" fmla="*/ 100 h 107"/>
                <a:gd name="T24" fmla="*/ 112 w 246"/>
                <a:gd name="T25" fmla="*/ 106 h 107"/>
                <a:gd name="T26" fmla="*/ 150 w 246"/>
                <a:gd name="T27" fmla="*/ 106 h 107"/>
                <a:gd name="T28" fmla="*/ 189 w 246"/>
                <a:gd name="T29" fmla="*/ 78 h 107"/>
                <a:gd name="T30" fmla="*/ 193 w 246"/>
                <a:gd name="T31" fmla="*/ 70 h 107"/>
                <a:gd name="T32" fmla="*/ 200 w 246"/>
                <a:gd name="T33" fmla="*/ 56 h 107"/>
                <a:gd name="T34" fmla="*/ 197 w 246"/>
                <a:gd name="T35" fmla="*/ 45 h 107"/>
                <a:gd name="T36" fmla="*/ 234 w 246"/>
                <a:gd name="T37" fmla="*/ 37 h 107"/>
                <a:gd name="T38" fmla="*/ 239 w 246"/>
                <a:gd name="T39" fmla="*/ 18 h 107"/>
                <a:gd name="T40" fmla="*/ 97 w 246"/>
                <a:gd name="T41" fmla="*/ 62 h 107"/>
                <a:gd name="T42" fmla="*/ 104 w 246"/>
                <a:gd name="T43" fmla="*/ 62 h 107"/>
                <a:gd name="T44" fmla="*/ 166 w 246"/>
                <a:gd name="T45" fmla="*/ 62 h 107"/>
                <a:gd name="T46" fmla="*/ 97 w 246"/>
                <a:gd name="T47" fmla="*/ 6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107">
                  <a:moveTo>
                    <a:pt x="239" y="18"/>
                  </a:moveTo>
                  <a:cubicBezTo>
                    <a:pt x="221" y="0"/>
                    <a:pt x="182" y="9"/>
                    <a:pt x="159" y="9"/>
                  </a:cubicBezTo>
                  <a:cubicBezTo>
                    <a:pt x="110" y="9"/>
                    <a:pt x="62" y="10"/>
                    <a:pt x="15" y="23"/>
                  </a:cubicBezTo>
                  <a:cubicBezTo>
                    <a:pt x="0" y="27"/>
                    <a:pt x="6" y="49"/>
                    <a:pt x="21" y="45"/>
                  </a:cubicBezTo>
                  <a:cubicBezTo>
                    <a:pt x="29" y="43"/>
                    <a:pt x="37" y="41"/>
                    <a:pt x="45" y="40"/>
                  </a:cubicBezTo>
                  <a:cubicBezTo>
                    <a:pt x="42" y="44"/>
                    <a:pt x="43" y="51"/>
                    <a:pt x="46" y="54"/>
                  </a:cubicBezTo>
                  <a:cubicBezTo>
                    <a:pt x="51" y="59"/>
                    <a:pt x="57" y="62"/>
                    <a:pt x="64" y="63"/>
                  </a:cubicBezTo>
                  <a:cubicBezTo>
                    <a:pt x="62" y="65"/>
                    <a:pt x="60" y="69"/>
                    <a:pt x="61" y="73"/>
                  </a:cubicBezTo>
                  <a:cubicBezTo>
                    <a:pt x="62" y="75"/>
                    <a:pt x="62" y="76"/>
                    <a:pt x="63" y="78"/>
                  </a:cubicBezTo>
                  <a:cubicBezTo>
                    <a:pt x="61" y="83"/>
                    <a:pt x="61" y="88"/>
                    <a:pt x="63" y="95"/>
                  </a:cubicBezTo>
                  <a:cubicBezTo>
                    <a:pt x="66" y="102"/>
                    <a:pt x="73" y="105"/>
                    <a:pt x="80" y="102"/>
                  </a:cubicBezTo>
                  <a:cubicBezTo>
                    <a:pt x="82" y="101"/>
                    <a:pt x="83" y="101"/>
                    <a:pt x="84" y="100"/>
                  </a:cubicBezTo>
                  <a:cubicBezTo>
                    <a:pt x="92" y="104"/>
                    <a:pt x="102" y="105"/>
                    <a:pt x="112" y="106"/>
                  </a:cubicBezTo>
                  <a:cubicBezTo>
                    <a:pt x="124" y="107"/>
                    <a:pt x="138" y="107"/>
                    <a:pt x="150" y="106"/>
                  </a:cubicBezTo>
                  <a:cubicBezTo>
                    <a:pt x="169" y="104"/>
                    <a:pt x="178" y="91"/>
                    <a:pt x="189" y="78"/>
                  </a:cubicBezTo>
                  <a:cubicBezTo>
                    <a:pt x="192" y="76"/>
                    <a:pt x="193" y="73"/>
                    <a:pt x="193" y="70"/>
                  </a:cubicBezTo>
                  <a:cubicBezTo>
                    <a:pt x="196" y="66"/>
                    <a:pt x="199" y="62"/>
                    <a:pt x="200" y="56"/>
                  </a:cubicBezTo>
                  <a:cubicBezTo>
                    <a:pt x="201" y="52"/>
                    <a:pt x="200" y="47"/>
                    <a:pt x="197" y="45"/>
                  </a:cubicBezTo>
                  <a:cubicBezTo>
                    <a:pt x="210" y="43"/>
                    <a:pt x="223" y="41"/>
                    <a:pt x="234" y="37"/>
                  </a:cubicBezTo>
                  <a:cubicBezTo>
                    <a:pt x="242" y="34"/>
                    <a:pt x="246" y="24"/>
                    <a:pt x="239" y="18"/>
                  </a:cubicBezTo>
                  <a:close/>
                  <a:moveTo>
                    <a:pt x="97" y="62"/>
                  </a:moveTo>
                  <a:cubicBezTo>
                    <a:pt x="100" y="62"/>
                    <a:pt x="102" y="62"/>
                    <a:pt x="104" y="62"/>
                  </a:cubicBezTo>
                  <a:cubicBezTo>
                    <a:pt x="124" y="62"/>
                    <a:pt x="145" y="60"/>
                    <a:pt x="166" y="62"/>
                  </a:cubicBezTo>
                  <a:cubicBezTo>
                    <a:pt x="143" y="65"/>
                    <a:pt x="120" y="63"/>
                    <a:pt x="97" y="62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7475538" y="3452813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1 w 3"/>
                <a:gd name="T5" fmla="*/ 1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3" y="1"/>
                    <a:pt x="3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7489826" y="3460751"/>
              <a:ext cx="11113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7486651" y="346075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7475538" y="3452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7212013" y="3141663"/>
              <a:ext cx="420688" cy="322263"/>
            </a:xfrm>
            <a:custGeom>
              <a:avLst/>
              <a:gdLst>
                <a:gd name="T0" fmla="*/ 107 w 112"/>
                <a:gd name="T1" fmla="*/ 42 h 86"/>
                <a:gd name="T2" fmla="*/ 110 w 112"/>
                <a:gd name="T3" fmla="*/ 58 h 86"/>
                <a:gd name="T4" fmla="*/ 106 w 112"/>
                <a:gd name="T5" fmla="*/ 70 h 86"/>
                <a:gd name="T6" fmla="*/ 105 w 112"/>
                <a:gd name="T7" fmla="*/ 72 h 86"/>
                <a:gd name="T8" fmla="*/ 72 w 112"/>
                <a:gd name="T9" fmla="*/ 81 h 86"/>
                <a:gd name="T10" fmla="*/ 65 w 112"/>
                <a:gd name="T11" fmla="*/ 78 h 86"/>
                <a:gd name="T12" fmla="*/ 73 w 112"/>
                <a:gd name="T13" fmla="*/ 82 h 86"/>
                <a:gd name="T14" fmla="*/ 103 w 112"/>
                <a:gd name="T15" fmla="*/ 73 h 86"/>
                <a:gd name="T16" fmla="*/ 109 w 112"/>
                <a:gd name="T17" fmla="*/ 60 h 86"/>
                <a:gd name="T18" fmla="*/ 106 w 112"/>
                <a:gd name="T19" fmla="*/ 42 h 86"/>
                <a:gd name="T20" fmla="*/ 94 w 112"/>
                <a:gd name="T21" fmla="*/ 35 h 86"/>
                <a:gd name="T22" fmla="*/ 100 w 112"/>
                <a:gd name="T23" fmla="*/ 44 h 86"/>
                <a:gd name="T24" fmla="*/ 101 w 112"/>
                <a:gd name="T25" fmla="*/ 52 h 86"/>
                <a:gd name="T26" fmla="*/ 99 w 112"/>
                <a:gd name="T27" fmla="*/ 66 h 86"/>
                <a:gd name="T28" fmla="*/ 92 w 112"/>
                <a:gd name="T29" fmla="*/ 73 h 86"/>
                <a:gd name="T30" fmla="*/ 75 w 112"/>
                <a:gd name="T31" fmla="*/ 74 h 86"/>
                <a:gd name="T32" fmla="*/ 60 w 112"/>
                <a:gd name="T33" fmla="*/ 66 h 86"/>
                <a:gd name="T34" fmla="*/ 72 w 112"/>
                <a:gd name="T35" fmla="*/ 73 h 86"/>
                <a:gd name="T36" fmla="*/ 75 w 112"/>
                <a:gd name="T37" fmla="*/ 74 h 86"/>
                <a:gd name="T38" fmla="*/ 92 w 112"/>
                <a:gd name="T39" fmla="*/ 73 h 86"/>
                <a:gd name="T40" fmla="*/ 98 w 112"/>
                <a:gd name="T41" fmla="*/ 67 h 86"/>
                <a:gd name="T42" fmla="*/ 101 w 112"/>
                <a:gd name="T43" fmla="*/ 54 h 86"/>
                <a:gd name="T44" fmla="*/ 98 w 112"/>
                <a:gd name="T45" fmla="*/ 50 h 86"/>
                <a:gd name="T46" fmla="*/ 97 w 112"/>
                <a:gd name="T47" fmla="*/ 63 h 86"/>
                <a:gd name="T48" fmla="*/ 96 w 112"/>
                <a:gd name="T49" fmla="*/ 66 h 86"/>
                <a:gd name="T50" fmla="*/ 78 w 112"/>
                <a:gd name="T51" fmla="*/ 72 h 86"/>
                <a:gd name="T52" fmla="*/ 73 w 112"/>
                <a:gd name="T53" fmla="*/ 70 h 86"/>
                <a:gd name="T54" fmla="*/ 28 w 112"/>
                <a:gd name="T55" fmla="*/ 46 h 86"/>
                <a:gd name="T56" fmla="*/ 20 w 112"/>
                <a:gd name="T57" fmla="*/ 42 h 86"/>
                <a:gd name="T58" fmla="*/ 14 w 112"/>
                <a:gd name="T59" fmla="*/ 33 h 86"/>
                <a:gd name="T60" fmla="*/ 21 w 112"/>
                <a:gd name="T61" fmla="*/ 17 h 86"/>
                <a:gd name="T62" fmla="*/ 36 w 112"/>
                <a:gd name="T63" fmla="*/ 17 h 86"/>
                <a:gd name="T64" fmla="*/ 50 w 112"/>
                <a:gd name="T65" fmla="*/ 23 h 86"/>
                <a:gd name="T66" fmla="*/ 79 w 112"/>
                <a:gd name="T67" fmla="*/ 28 h 86"/>
                <a:gd name="T68" fmla="*/ 59 w 112"/>
                <a:gd name="T69" fmla="*/ 12 h 86"/>
                <a:gd name="T70" fmla="*/ 43 w 112"/>
                <a:gd name="T71" fmla="*/ 4 h 86"/>
                <a:gd name="T72" fmla="*/ 6 w 112"/>
                <a:gd name="T73" fmla="*/ 12 h 86"/>
                <a:gd name="T74" fmla="*/ 5 w 112"/>
                <a:gd name="T75" fmla="*/ 47 h 86"/>
                <a:gd name="T76" fmla="*/ 23 w 112"/>
                <a:gd name="T77" fmla="*/ 60 h 86"/>
                <a:gd name="T78" fmla="*/ 66 w 112"/>
                <a:gd name="T79" fmla="*/ 81 h 86"/>
                <a:gd name="T80" fmla="*/ 70 w 112"/>
                <a:gd name="T81" fmla="*/ 83 h 86"/>
                <a:gd name="T82" fmla="*/ 31 w 112"/>
                <a:gd name="T83" fmla="*/ 63 h 86"/>
                <a:gd name="T84" fmla="*/ 14 w 112"/>
                <a:gd name="T85" fmla="*/ 55 h 86"/>
                <a:gd name="T86" fmla="*/ 8 w 112"/>
                <a:gd name="T87" fmla="*/ 50 h 86"/>
                <a:gd name="T88" fmla="*/ 2 w 112"/>
                <a:gd name="T89" fmla="*/ 21 h 86"/>
                <a:gd name="T90" fmla="*/ 12 w 112"/>
                <a:gd name="T91" fmla="*/ 52 h 86"/>
                <a:gd name="T92" fmla="*/ 21 w 112"/>
                <a:gd name="T93" fmla="*/ 57 h 86"/>
                <a:gd name="T94" fmla="*/ 65 w 112"/>
                <a:gd name="T95" fmla="*/ 80 h 86"/>
                <a:gd name="T96" fmla="*/ 72 w 112"/>
                <a:gd name="T97" fmla="*/ 83 h 86"/>
                <a:gd name="T98" fmla="*/ 91 w 112"/>
                <a:gd name="T99" fmla="*/ 85 h 86"/>
                <a:gd name="T100" fmla="*/ 107 w 112"/>
                <a:gd name="T101" fmla="*/ 72 h 86"/>
                <a:gd name="T102" fmla="*/ 112 w 112"/>
                <a:gd name="T103" fmla="*/ 5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86">
                  <a:moveTo>
                    <a:pt x="111" y="53"/>
                  </a:moveTo>
                  <a:cubicBezTo>
                    <a:pt x="111" y="51"/>
                    <a:pt x="111" y="50"/>
                    <a:pt x="110" y="49"/>
                  </a:cubicBezTo>
                  <a:cubicBezTo>
                    <a:pt x="110" y="46"/>
                    <a:pt x="108" y="44"/>
                    <a:pt x="107" y="42"/>
                  </a:cubicBezTo>
                  <a:cubicBezTo>
                    <a:pt x="108" y="44"/>
                    <a:pt x="109" y="47"/>
                    <a:pt x="109" y="50"/>
                  </a:cubicBezTo>
                  <a:cubicBezTo>
                    <a:pt x="110" y="51"/>
                    <a:pt x="110" y="53"/>
                    <a:pt x="110" y="54"/>
                  </a:cubicBezTo>
                  <a:cubicBezTo>
                    <a:pt x="110" y="55"/>
                    <a:pt x="110" y="57"/>
                    <a:pt x="110" y="58"/>
                  </a:cubicBezTo>
                  <a:cubicBezTo>
                    <a:pt x="109" y="61"/>
                    <a:pt x="109" y="64"/>
                    <a:pt x="108" y="67"/>
                  </a:cubicBezTo>
                  <a:cubicBezTo>
                    <a:pt x="107" y="67"/>
                    <a:pt x="107" y="68"/>
                    <a:pt x="107" y="69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4" y="73"/>
                    <a:pt x="104" y="73"/>
                    <a:pt x="103" y="74"/>
                  </a:cubicBezTo>
                  <a:cubicBezTo>
                    <a:pt x="99" y="79"/>
                    <a:pt x="94" y="82"/>
                    <a:pt x="88" y="83"/>
                  </a:cubicBezTo>
                  <a:cubicBezTo>
                    <a:pt x="83" y="84"/>
                    <a:pt x="77" y="84"/>
                    <a:pt x="72" y="81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0" y="70"/>
                    <a:pt x="58" y="74"/>
                    <a:pt x="65" y="78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9" y="80"/>
                    <a:pt x="70" y="80"/>
                    <a:pt x="71" y="81"/>
                  </a:cubicBezTo>
                  <a:cubicBezTo>
                    <a:pt x="71" y="81"/>
                    <a:pt x="72" y="81"/>
                    <a:pt x="73" y="82"/>
                  </a:cubicBezTo>
                  <a:cubicBezTo>
                    <a:pt x="76" y="83"/>
                    <a:pt x="79" y="83"/>
                    <a:pt x="82" y="83"/>
                  </a:cubicBezTo>
                  <a:cubicBezTo>
                    <a:pt x="89" y="83"/>
                    <a:pt x="95" y="81"/>
                    <a:pt x="100" y="77"/>
                  </a:cubicBezTo>
                  <a:cubicBezTo>
                    <a:pt x="101" y="76"/>
                    <a:pt x="102" y="74"/>
                    <a:pt x="103" y="73"/>
                  </a:cubicBezTo>
                  <a:cubicBezTo>
                    <a:pt x="104" y="72"/>
                    <a:pt x="104" y="72"/>
                    <a:pt x="105" y="71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7" y="66"/>
                    <a:pt x="108" y="63"/>
                    <a:pt x="109" y="60"/>
                  </a:cubicBezTo>
                  <a:cubicBezTo>
                    <a:pt x="109" y="59"/>
                    <a:pt x="109" y="57"/>
                    <a:pt x="109" y="55"/>
                  </a:cubicBezTo>
                  <a:cubicBezTo>
                    <a:pt x="109" y="54"/>
                    <a:pt x="109" y="53"/>
                    <a:pt x="109" y="51"/>
                  </a:cubicBezTo>
                  <a:cubicBezTo>
                    <a:pt x="108" y="48"/>
                    <a:pt x="107" y="45"/>
                    <a:pt x="106" y="42"/>
                  </a:cubicBezTo>
                  <a:cubicBezTo>
                    <a:pt x="105" y="41"/>
                    <a:pt x="104" y="40"/>
                    <a:pt x="104" y="38"/>
                  </a:cubicBezTo>
                  <a:cubicBezTo>
                    <a:pt x="102" y="37"/>
                    <a:pt x="101" y="36"/>
                    <a:pt x="99" y="36"/>
                  </a:cubicBezTo>
                  <a:cubicBezTo>
                    <a:pt x="97" y="34"/>
                    <a:pt x="94" y="35"/>
                    <a:pt x="94" y="35"/>
                  </a:cubicBezTo>
                  <a:cubicBezTo>
                    <a:pt x="94" y="36"/>
                    <a:pt x="94" y="36"/>
                    <a:pt x="95" y="37"/>
                  </a:cubicBezTo>
                  <a:cubicBezTo>
                    <a:pt x="95" y="38"/>
                    <a:pt x="96" y="39"/>
                    <a:pt x="98" y="41"/>
                  </a:cubicBezTo>
                  <a:cubicBezTo>
                    <a:pt x="98" y="42"/>
                    <a:pt x="99" y="43"/>
                    <a:pt x="100" y="44"/>
                  </a:cubicBezTo>
                  <a:cubicBezTo>
                    <a:pt x="101" y="46"/>
                    <a:pt x="101" y="47"/>
                    <a:pt x="101" y="47"/>
                  </a:cubicBezTo>
                  <a:cubicBezTo>
                    <a:pt x="101" y="48"/>
                    <a:pt x="100" y="47"/>
                    <a:pt x="99" y="47"/>
                  </a:cubicBezTo>
                  <a:cubicBezTo>
                    <a:pt x="100" y="49"/>
                    <a:pt x="101" y="50"/>
                    <a:pt x="101" y="52"/>
                  </a:cubicBezTo>
                  <a:cubicBezTo>
                    <a:pt x="101" y="53"/>
                    <a:pt x="101" y="54"/>
                    <a:pt x="101" y="54"/>
                  </a:cubicBezTo>
                  <a:cubicBezTo>
                    <a:pt x="101" y="55"/>
                    <a:pt x="101" y="56"/>
                    <a:pt x="101" y="57"/>
                  </a:cubicBezTo>
                  <a:cubicBezTo>
                    <a:pt x="101" y="60"/>
                    <a:pt x="100" y="63"/>
                    <a:pt x="99" y="66"/>
                  </a:cubicBezTo>
                  <a:cubicBezTo>
                    <a:pt x="98" y="67"/>
                    <a:pt x="98" y="67"/>
                    <a:pt x="97" y="68"/>
                  </a:cubicBezTo>
                  <a:cubicBezTo>
                    <a:pt x="97" y="69"/>
                    <a:pt x="96" y="69"/>
                    <a:pt x="96" y="70"/>
                  </a:cubicBezTo>
                  <a:cubicBezTo>
                    <a:pt x="95" y="71"/>
                    <a:pt x="94" y="72"/>
                    <a:pt x="92" y="73"/>
                  </a:cubicBezTo>
                  <a:cubicBezTo>
                    <a:pt x="90" y="74"/>
                    <a:pt x="86" y="75"/>
                    <a:pt x="83" y="75"/>
                  </a:cubicBezTo>
                  <a:cubicBezTo>
                    <a:pt x="81" y="75"/>
                    <a:pt x="79" y="75"/>
                    <a:pt x="78" y="75"/>
                  </a:cubicBezTo>
                  <a:cubicBezTo>
                    <a:pt x="77" y="75"/>
                    <a:pt x="76" y="74"/>
                    <a:pt x="75" y="74"/>
                  </a:cubicBezTo>
                  <a:cubicBezTo>
                    <a:pt x="74" y="74"/>
                    <a:pt x="74" y="73"/>
                    <a:pt x="74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2" y="62"/>
                    <a:pt x="44" y="58"/>
                    <a:pt x="36" y="53"/>
                  </a:cubicBezTo>
                  <a:cubicBezTo>
                    <a:pt x="44" y="58"/>
                    <a:pt x="52" y="62"/>
                    <a:pt x="60" y="66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5" y="74"/>
                    <a:pt x="75" y="74"/>
                  </a:cubicBezTo>
                  <a:cubicBezTo>
                    <a:pt x="76" y="74"/>
                    <a:pt x="77" y="74"/>
                    <a:pt x="78" y="75"/>
                  </a:cubicBezTo>
                  <a:cubicBezTo>
                    <a:pt x="79" y="75"/>
                    <a:pt x="81" y="75"/>
                    <a:pt x="83" y="75"/>
                  </a:cubicBezTo>
                  <a:cubicBezTo>
                    <a:pt x="86" y="75"/>
                    <a:pt x="90" y="74"/>
                    <a:pt x="92" y="73"/>
                  </a:cubicBezTo>
                  <a:cubicBezTo>
                    <a:pt x="94" y="72"/>
                    <a:pt x="95" y="71"/>
                    <a:pt x="96" y="70"/>
                  </a:cubicBezTo>
                  <a:cubicBezTo>
                    <a:pt x="96" y="69"/>
                    <a:pt x="97" y="68"/>
                    <a:pt x="97" y="68"/>
                  </a:cubicBezTo>
                  <a:cubicBezTo>
                    <a:pt x="97" y="68"/>
                    <a:pt x="98" y="67"/>
                    <a:pt x="98" y="67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100" y="63"/>
                    <a:pt x="101" y="60"/>
                    <a:pt x="101" y="57"/>
                  </a:cubicBezTo>
                  <a:cubicBezTo>
                    <a:pt x="101" y="56"/>
                    <a:pt x="101" y="55"/>
                    <a:pt x="101" y="54"/>
                  </a:cubicBezTo>
                  <a:cubicBezTo>
                    <a:pt x="101" y="53"/>
                    <a:pt x="100" y="52"/>
                    <a:pt x="100" y="52"/>
                  </a:cubicBezTo>
                  <a:cubicBezTo>
                    <a:pt x="100" y="50"/>
                    <a:pt x="99" y="49"/>
                    <a:pt x="99" y="47"/>
                  </a:cubicBezTo>
                  <a:cubicBezTo>
                    <a:pt x="98" y="47"/>
                    <a:pt x="98" y="48"/>
                    <a:pt x="98" y="50"/>
                  </a:cubicBezTo>
                  <a:cubicBezTo>
                    <a:pt x="98" y="51"/>
                    <a:pt x="98" y="52"/>
                    <a:pt x="98" y="54"/>
                  </a:cubicBezTo>
                  <a:cubicBezTo>
                    <a:pt x="98" y="56"/>
                    <a:pt x="99" y="58"/>
                    <a:pt x="98" y="60"/>
                  </a:cubicBezTo>
                  <a:cubicBezTo>
                    <a:pt x="98" y="61"/>
                    <a:pt x="98" y="62"/>
                    <a:pt x="97" y="63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4"/>
                    <a:pt x="97" y="65"/>
                    <a:pt x="97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5" y="68"/>
                    <a:pt x="93" y="70"/>
                    <a:pt x="92" y="70"/>
                  </a:cubicBezTo>
                  <a:cubicBezTo>
                    <a:pt x="88" y="73"/>
                    <a:pt x="83" y="74"/>
                    <a:pt x="78" y="72"/>
                  </a:cubicBezTo>
                  <a:cubicBezTo>
                    <a:pt x="77" y="72"/>
                    <a:pt x="76" y="72"/>
                    <a:pt x="75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3" y="70"/>
                    <a:pt x="73" y="70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0" y="58"/>
                    <a:pt x="39" y="52"/>
                    <a:pt x="28" y="46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6" y="39"/>
                    <a:pt x="15" y="36"/>
                    <a:pt x="14" y="33"/>
                  </a:cubicBezTo>
                  <a:cubicBezTo>
                    <a:pt x="14" y="30"/>
                    <a:pt x="14" y="26"/>
                    <a:pt x="15" y="23"/>
                  </a:cubicBezTo>
                  <a:cubicBezTo>
                    <a:pt x="16" y="22"/>
                    <a:pt x="17" y="21"/>
                    <a:pt x="18" y="20"/>
                  </a:cubicBezTo>
                  <a:cubicBezTo>
                    <a:pt x="18" y="18"/>
                    <a:pt x="20" y="18"/>
                    <a:pt x="21" y="17"/>
                  </a:cubicBezTo>
                  <a:cubicBezTo>
                    <a:pt x="24" y="15"/>
                    <a:pt x="29" y="14"/>
                    <a:pt x="34" y="16"/>
                  </a:cubicBezTo>
                  <a:cubicBezTo>
                    <a:pt x="34" y="16"/>
                    <a:pt x="35" y="16"/>
                    <a:pt x="35" y="16"/>
                  </a:cubicBezTo>
                  <a:cubicBezTo>
                    <a:pt x="36" y="16"/>
                    <a:pt x="36" y="16"/>
                    <a:pt x="36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61" y="29"/>
                    <a:pt x="72" y="34"/>
                    <a:pt x="81" y="38"/>
                  </a:cubicBezTo>
                  <a:cubicBezTo>
                    <a:pt x="98" y="45"/>
                    <a:pt x="94" y="38"/>
                    <a:pt x="78" y="29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95" y="37"/>
                    <a:pt x="88" y="30"/>
                    <a:pt x="91" y="29"/>
                  </a:cubicBezTo>
                  <a:cubicBezTo>
                    <a:pt x="82" y="25"/>
                    <a:pt x="75" y="21"/>
                    <a:pt x="67" y="16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2" y="4"/>
                    <a:pt x="41" y="3"/>
                    <a:pt x="40" y="3"/>
                  </a:cubicBezTo>
                  <a:cubicBezTo>
                    <a:pt x="32" y="0"/>
                    <a:pt x="24" y="0"/>
                    <a:pt x="16" y="3"/>
                  </a:cubicBezTo>
                  <a:cubicBezTo>
                    <a:pt x="12" y="5"/>
                    <a:pt x="8" y="8"/>
                    <a:pt x="6" y="12"/>
                  </a:cubicBezTo>
                  <a:cubicBezTo>
                    <a:pt x="3" y="15"/>
                    <a:pt x="1" y="19"/>
                    <a:pt x="1" y="23"/>
                  </a:cubicBezTo>
                  <a:cubicBezTo>
                    <a:pt x="0" y="27"/>
                    <a:pt x="0" y="31"/>
                    <a:pt x="0" y="35"/>
                  </a:cubicBezTo>
                  <a:cubicBezTo>
                    <a:pt x="1" y="39"/>
                    <a:pt x="2" y="43"/>
                    <a:pt x="5" y="47"/>
                  </a:cubicBezTo>
                  <a:cubicBezTo>
                    <a:pt x="6" y="49"/>
                    <a:pt x="7" y="50"/>
                    <a:pt x="9" y="52"/>
                  </a:cubicBezTo>
                  <a:cubicBezTo>
                    <a:pt x="11" y="53"/>
                    <a:pt x="13" y="55"/>
                    <a:pt x="15" y="55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8" y="82"/>
                    <a:pt x="68" y="82"/>
                    <a:pt x="68" y="83"/>
                  </a:cubicBezTo>
                  <a:cubicBezTo>
                    <a:pt x="69" y="83"/>
                    <a:pt x="69" y="83"/>
                    <a:pt x="70" y="83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3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4" y="47"/>
                    <a:pt x="2" y="42"/>
                    <a:pt x="1" y="36"/>
                  </a:cubicBezTo>
                  <a:cubicBezTo>
                    <a:pt x="0" y="31"/>
                    <a:pt x="0" y="26"/>
                    <a:pt x="2" y="21"/>
                  </a:cubicBezTo>
                  <a:cubicBezTo>
                    <a:pt x="2" y="21"/>
                    <a:pt x="2" y="22"/>
                    <a:pt x="2" y="21"/>
                  </a:cubicBezTo>
                  <a:cubicBezTo>
                    <a:pt x="1" y="26"/>
                    <a:pt x="1" y="31"/>
                    <a:pt x="2" y="36"/>
                  </a:cubicBezTo>
                  <a:cubicBezTo>
                    <a:pt x="3" y="41"/>
                    <a:pt x="5" y="46"/>
                    <a:pt x="9" y="50"/>
                  </a:cubicBezTo>
                  <a:cubicBezTo>
                    <a:pt x="10" y="51"/>
                    <a:pt x="11" y="52"/>
                    <a:pt x="12" y="52"/>
                  </a:cubicBezTo>
                  <a:cubicBezTo>
                    <a:pt x="13" y="53"/>
                    <a:pt x="13" y="53"/>
                    <a:pt x="14" y="53"/>
                  </a:cubicBezTo>
                  <a:cubicBezTo>
                    <a:pt x="15" y="54"/>
                    <a:pt x="15" y="54"/>
                    <a:pt x="16" y="5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9" y="67"/>
                    <a:pt x="47" y="71"/>
                    <a:pt x="54" y="74"/>
                  </a:cubicBezTo>
                  <a:cubicBezTo>
                    <a:pt x="58" y="76"/>
                    <a:pt x="61" y="78"/>
                    <a:pt x="65" y="80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9" y="82"/>
                    <a:pt x="70" y="82"/>
                  </a:cubicBezTo>
                  <a:cubicBezTo>
                    <a:pt x="70" y="82"/>
                    <a:pt x="71" y="83"/>
                    <a:pt x="72" y="83"/>
                  </a:cubicBezTo>
                  <a:cubicBezTo>
                    <a:pt x="74" y="84"/>
                    <a:pt x="77" y="84"/>
                    <a:pt x="79" y="84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6"/>
                    <a:pt x="91" y="85"/>
                  </a:cubicBezTo>
                  <a:cubicBezTo>
                    <a:pt x="95" y="84"/>
                    <a:pt x="98" y="82"/>
                    <a:pt x="101" y="79"/>
                  </a:cubicBezTo>
                  <a:cubicBezTo>
                    <a:pt x="103" y="78"/>
                    <a:pt x="104" y="76"/>
                    <a:pt x="106" y="74"/>
                  </a:cubicBezTo>
                  <a:cubicBezTo>
                    <a:pt x="106" y="74"/>
                    <a:pt x="107" y="73"/>
                    <a:pt x="107" y="72"/>
                  </a:cubicBezTo>
                  <a:cubicBezTo>
                    <a:pt x="108" y="71"/>
                    <a:pt x="108" y="71"/>
                    <a:pt x="108" y="71"/>
                  </a:cubicBezTo>
                  <a:cubicBezTo>
                    <a:pt x="108" y="70"/>
                    <a:pt x="108" y="70"/>
                    <a:pt x="109" y="69"/>
                  </a:cubicBezTo>
                  <a:cubicBezTo>
                    <a:pt x="111" y="66"/>
                    <a:pt x="111" y="62"/>
                    <a:pt x="112" y="58"/>
                  </a:cubicBezTo>
                  <a:cubicBezTo>
                    <a:pt x="112" y="57"/>
                    <a:pt x="112" y="56"/>
                    <a:pt x="112" y="55"/>
                  </a:cubicBezTo>
                  <a:cubicBezTo>
                    <a:pt x="112" y="54"/>
                    <a:pt x="111" y="54"/>
                    <a:pt x="111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559301" y="3144838"/>
              <a:ext cx="417513" cy="315913"/>
            </a:xfrm>
            <a:custGeom>
              <a:avLst/>
              <a:gdLst>
                <a:gd name="T0" fmla="*/ 97 w 111"/>
                <a:gd name="T1" fmla="*/ 52 h 84"/>
                <a:gd name="T2" fmla="*/ 92 w 111"/>
                <a:gd name="T3" fmla="*/ 54 h 84"/>
                <a:gd name="T4" fmla="*/ 47 w 111"/>
                <a:gd name="T5" fmla="*/ 76 h 84"/>
                <a:gd name="T6" fmla="*/ 40 w 111"/>
                <a:gd name="T7" fmla="*/ 79 h 84"/>
                <a:gd name="T8" fmla="*/ 22 w 111"/>
                <a:gd name="T9" fmla="*/ 80 h 84"/>
                <a:gd name="T10" fmla="*/ 41 w 111"/>
                <a:gd name="T11" fmla="*/ 78 h 84"/>
                <a:gd name="T12" fmla="*/ 59 w 111"/>
                <a:gd name="T13" fmla="*/ 69 h 84"/>
                <a:gd name="T14" fmla="*/ 103 w 111"/>
                <a:gd name="T15" fmla="*/ 45 h 84"/>
                <a:gd name="T16" fmla="*/ 107 w 111"/>
                <a:gd name="T17" fmla="*/ 19 h 84"/>
                <a:gd name="T18" fmla="*/ 102 w 111"/>
                <a:gd name="T19" fmla="*/ 23 h 84"/>
                <a:gd name="T20" fmla="*/ 101 w 111"/>
                <a:gd name="T21" fmla="*/ 30 h 84"/>
                <a:gd name="T22" fmla="*/ 72 w 111"/>
                <a:gd name="T23" fmla="*/ 54 h 84"/>
                <a:gd name="T24" fmla="*/ 38 w 111"/>
                <a:gd name="T25" fmla="*/ 71 h 84"/>
                <a:gd name="T26" fmla="*/ 25 w 111"/>
                <a:gd name="T27" fmla="*/ 72 h 84"/>
                <a:gd name="T28" fmla="*/ 37 w 111"/>
                <a:gd name="T29" fmla="*/ 71 h 84"/>
                <a:gd name="T30" fmla="*/ 47 w 111"/>
                <a:gd name="T31" fmla="*/ 66 h 84"/>
                <a:gd name="T32" fmla="*/ 98 w 111"/>
                <a:gd name="T33" fmla="*/ 38 h 84"/>
                <a:gd name="T34" fmla="*/ 94 w 111"/>
                <a:gd name="T35" fmla="*/ 40 h 84"/>
                <a:gd name="T36" fmla="*/ 89 w 111"/>
                <a:gd name="T37" fmla="*/ 44 h 84"/>
                <a:gd name="T38" fmla="*/ 47 w 111"/>
                <a:gd name="T39" fmla="*/ 64 h 84"/>
                <a:gd name="T40" fmla="*/ 36 w 111"/>
                <a:gd name="T41" fmla="*/ 69 h 84"/>
                <a:gd name="T42" fmla="*/ 31 w 111"/>
                <a:gd name="T43" fmla="*/ 70 h 84"/>
                <a:gd name="T44" fmla="*/ 16 w 111"/>
                <a:gd name="T45" fmla="*/ 63 h 84"/>
                <a:gd name="T46" fmla="*/ 15 w 111"/>
                <a:gd name="T47" fmla="*/ 62 h 84"/>
                <a:gd name="T48" fmla="*/ 14 w 111"/>
                <a:gd name="T49" fmla="*/ 54 h 84"/>
                <a:gd name="T50" fmla="*/ 19 w 111"/>
                <a:gd name="T51" fmla="*/ 43 h 84"/>
                <a:gd name="T52" fmla="*/ 25 w 111"/>
                <a:gd name="T53" fmla="*/ 40 h 84"/>
                <a:gd name="T54" fmla="*/ 73 w 111"/>
                <a:gd name="T55" fmla="*/ 16 h 84"/>
                <a:gd name="T56" fmla="*/ 76 w 111"/>
                <a:gd name="T57" fmla="*/ 14 h 84"/>
                <a:gd name="T58" fmla="*/ 96 w 111"/>
                <a:gd name="T59" fmla="*/ 19 h 84"/>
                <a:gd name="T60" fmla="*/ 98 w 111"/>
                <a:gd name="T61" fmla="*/ 19 h 84"/>
                <a:gd name="T62" fmla="*/ 88 w 111"/>
                <a:gd name="T63" fmla="*/ 5 h 84"/>
                <a:gd name="T64" fmla="*/ 102 w 111"/>
                <a:gd name="T65" fmla="*/ 8 h 84"/>
                <a:gd name="T66" fmla="*/ 67 w 111"/>
                <a:gd name="T67" fmla="*/ 3 h 84"/>
                <a:gd name="T68" fmla="*/ 26 w 111"/>
                <a:gd name="T69" fmla="*/ 24 h 84"/>
                <a:gd name="T70" fmla="*/ 14 w 111"/>
                <a:gd name="T71" fmla="*/ 30 h 84"/>
                <a:gd name="T72" fmla="*/ 1 w 111"/>
                <a:gd name="T73" fmla="*/ 46 h 84"/>
                <a:gd name="T74" fmla="*/ 0 w 111"/>
                <a:gd name="T75" fmla="*/ 58 h 84"/>
                <a:gd name="T76" fmla="*/ 3 w 111"/>
                <a:gd name="T77" fmla="*/ 68 h 84"/>
                <a:gd name="T78" fmla="*/ 3 w 111"/>
                <a:gd name="T79" fmla="*/ 70 h 84"/>
                <a:gd name="T80" fmla="*/ 4 w 111"/>
                <a:gd name="T81" fmla="*/ 71 h 84"/>
                <a:gd name="T82" fmla="*/ 12 w 111"/>
                <a:gd name="T83" fmla="*/ 79 h 84"/>
                <a:gd name="T84" fmla="*/ 42 w 111"/>
                <a:gd name="T85" fmla="*/ 81 h 84"/>
                <a:gd name="T86" fmla="*/ 44 w 111"/>
                <a:gd name="T87" fmla="*/ 80 h 84"/>
                <a:gd name="T88" fmla="*/ 72 w 111"/>
                <a:gd name="T89" fmla="*/ 66 h 84"/>
                <a:gd name="T90" fmla="*/ 43 w 111"/>
                <a:gd name="T91" fmla="*/ 80 h 84"/>
                <a:gd name="T92" fmla="*/ 38 w 111"/>
                <a:gd name="T93" fmla="*/ 82 h 84"/>
                <a:gd name="T94" fmla="*/ 4 w 111"/>
                <a:gd name="T95" fmla="*/ 69 h 84"/>
                <a:gd name="T96" fmla="*/ 3 w 111"/>
                <a:gd name="T97" fmla="*/ 69 h 84"/>
                <a:gd name="T98" fmla="*/ 1 w 111"/>
                <a:gd name="T99" fmla="*/ 62 h 84"/>
                <a:gd name="T100" fmla="*/ 9 w 111"/>
                <a:gd name="T101" fmla="*/ 33 h 84"/>
                <a:gd name="T102" fmla="*/ 1 w 111"/>
                <a:gd name="T103" fmla="*/ 55 h 84"/>
                <a:gd name="T104" fmla="*/ 4 w 111"/>
                <a:gd name="T105" fmla="*/ 68 h 84"/>
                <a:gd name="T106" fmla="*/ 5 w 111"/>
                <a:gd name="T107" fmla="*/ 69 h 84"/>
                <a:gd name="T108" fmla="*/ 10 w 111"/>
                <a:gd name="T109" fmla="*/ 76 h 84"/>
                <a:gd name="T110" fmla="*/ 42 w 111"/>
                <a:gd name="T111" fmla="*/ 80 h 84"/>
                <a:gd name="T112" fmla="*/ 73 w 111"/>
                <a:gd name="T113" fmla="*/ 64 h 84"/>
                <a:gd name="T114" fmla="*/ 94 w 111"/>
                <a:gd name="T115" fmla="*/ 56 h 84"/>
                <a:gd name="T116" fmla="*/ 110 w 111"/>
                <a:gd name="T117" fmla="*/ 3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" h="84">
                  <a:moveTo>
                    <a:pt x="105" y="44"/>
                  </a:moveTo>
                  <a:cubicBezTo>
                    <a:pt x="104" y="47"/>
                    <a:pt x="101" y="49"/>
                    <a:pt x="99" y="50"/>
                  </a:cubicBezTo>
                  <a:cubicBezTo>
                    <a:pt x="98" y="51"/>
                    <a:pt x="98" y="51"/>
                    <a:pt x="97" y="52"/>
                  </a:cubicBezTo>
                  <a:cubicBezTo>
                    <a:pt x="97" y="52"/>
                    <a:pt x="96" y="52"/>
                    <a:pt x="96" y="5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83" y="58"/>
                    <a:pt x="75" y="62"/>
                    <a:pt x="66" y="66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1" y="78"/>
                    <a:pt x="41" y="79"/>
                    <a:pt x="40" y="79"/>
                  </a:cubicBezTo>
                  <a:cubicBezTo>
                    <a:pt x="35" y="81"/>
                    <a:pt x="29" y="82"/>
                    <a:pt x="24" y="81"/>
                  </a:cubicBezTo>
                  <a:cubicBezTo>
                    <a:pt x="19" y="80"/>
                    <a:pt x="15" y="78"/>
                    <a:pt x="12" y="76"/>
                  </a:cubicBezTo>
                  <a:cubicBezTo>
                    <a:pt x="15" y="78"/>
                    <a:pt x="18" y="79"/>
                    <a:pt x="22" y="80"/>
                  </a:cubicBezTo>
                  <a:cubicBezTo>
                    <a:pt x="26" y="81"/>
                    <a:pt x="31" y="81"/>
                    <a:pt x="36" y="80"/>
                  </a:cubicBezTo>
                  <a:cubicBezTo>
                    <a:pt x="37" y="80"/>
                    <a:pt x="38" y="79"/>
                    <a:pt x="40" y="79"/>
                  </a:cubicBezTo>
                  <a:cubicBezTo>
                    <a:pt x="40" y="79"/>
                    <a:pt x="41" y="78"/>
                    <a:pt x="41" y="78"/>
                  </a:cubicBezTo>
                  <a:cubicBezTo>
                    <a:pt x="42" y="78"/>
                    <a:pt x="42" y="77"/>
                    <a:pt x="43" y="7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3"/>
                    <a:pt x="56" y="71"/>
                    <a:pt x="59" y="69"/>
                  </a:cubicBezTo>
                  <a:cubicBezTo>
                    <a:pt x="70" y="64"/>
                    <a:pt x="79" y="60"/>
                    <a:pt x="89" y="5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9" y="50"/>
                    <a:pt x="101" y="48"/>
                    <a:pt x="103" y="45"/>
                  </a:cubicBezTo>
                  <a:cubicBezTo>
                    <a:pt x="107" y="40"/>
                    <a:pt x="109" y="34"/>
                    <a:pt x="109" y="28"/>
                  </a:cubicBezTo>
                  <a:cubicBezTo>
                    <a:pt x="109" y="26"/>
                    <a:pt x="109" y="25"/>
                    <a:pt x="109" y="24"/>
                  </a:cubicBezTo>
                  <a:cubicBezTo>
                    <a:pt x="108" y="22"/>
                    <a:pt x="107" y="21"/>
                    <a:pt x="107" y="19"/>
                  </a:cubicBezTo>
                  <a:cubicBezTo>
                    <a:pt x="105" y="17"/>
                    <a:pt x="103" y="16"/>
                    <a:pt x="103" y="16"/>
                  </a:cubicBezTo>
                  <a:cubicBezTo>
                    <a:pt x="102" y="16"/>
                    <a:pt x="102" y="17"/>
                    <a:pt x="102" y="18"/>
                  </a:cubicBezTo>
                  <a:cubicBezTo>
                    <a:pt x="102" y="19"/>
                    <a:pt x="102" y="21"/>
                    <a:pt x="102" y="23"/>
                  </a:cubicBezTo>
                  <a:cubicBezTo>
                    <a:pt x="103" y="24"/>
                    <a:pt x="103" y="26"/>
                    <a:pt x="103" y="27"/>
                  </a:cubicBezTo>
                  <a:cubicBezTo>
                    <a:pt x="103" y="29"/>
                    <a:pt x="103" y="30"/>
                    <a:pt x="103" y="30"/>
                  </a:cubicBezTo>
                  <a:cubicBezTo>
                    <a:pt x="102" y="31"/>
                    <a:pt x="102" y="30"/>
                    <a:pt x="101" y="30"/>
                  </a:cubicBezTo>
                  <a:cubicBezTo>
                    <a:pt x="101" y="33"/>
                    <a:pt x="100" y="36"/>
                    <a:pt x="98" y="39"/>
                  </a:cubicBezTo>
                  <a:cubicBezTo>
                    <a:pt x="97" y="41"/>
                    <a:pt x="95" y="44"/>
                    <a:pt x="92" y="4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64" y="58"/>
                    <a:pt x="55" y="62"/>
                    <a:pt x="47" y="66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6" y="71"/>
                    <a:pt x="36" y="72"/>
                    <a:pt x="35" y="72"/>
                  </a:cubicBezTo>
                  <a:cubicBezTo>
                    <a:pt x="32" y="73"/>
                    <a:pt x="28" y="73"/>
                    <a:pt x="25" y="72"/>
                  </a:cubicBezTo>
                  <a:cubicBezTo>
                    <a:pt x="28" y="73"/>
                    <a:pt x="32" y="73"/>
                    <a:pt x="35" y="72"/>
                  </a:cubicBezTo>
                  <a:cubicBezTo>
                    <a:pt x="36" y="71"/>
                    <a:pt x="36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8" y="71"/>
                    <a:pt x="38" y="71"/>
                    <a:pt x="38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3"/>
                    <a:pt x="97" y="41"/>
                    <a:pt x="98" y="38"/>
                  </a:cubicBezTo>
                  <a:cubicBezTo>
                    <a:pt x="100" y="36"/>
                    <a:pt x="100" y="32"/>
                    <a:pt x="100" y="29"/>
                  </a:cubicBezTo>
                  <a:cubicBezTo>
                    <a:pt x="100" y="29"/>
                    <a:pt x="99" y="29"/>
                    <a:pt x="98" y="31"/>
                  </a:cubicBezTo>
                  <a:cubicBezTo>
                    <a:pt x="98" y="33"/>
                    <a:pt x="97" y="37"/>
                    <a:pt x="94" y="40"/>
                  </a:cubicBezTo>
                  <a:cubicBezTo>
                    <a:pt x="94" y="41"/>
                    <a:pt x="93" y="41"/>
                    <a:pt x="92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6" y="45"/>
                    <a:pt x="84" y="46"/>
                    <a:pt x="82" y="47"/>
                  </a:cubicBezTo>
                  <a:cubicBezTo>
                    <a:pt x="76" y="50"/>
                    <a:pt x="70" y="52"/>
                    <a:pt x="64" y="55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0"/>
                    <a:pt x="31" y="70"/>
                  </a:cubicBezTo>
                  <a:cubicBezTo>
                    <a:pt x="26" y="71"/>
                    <a:pt x="21" y="69"/>
                    <a:pt x="19" y="67"/>
                  </a:cubicBezTo>
                  <a:cubicBezTo>
                    <a:pt x="18" y="66"/>
                    <a:pt x="17" y="65"/>
                    <a:pt x="16" y="64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2"/>
                    <a:pt x="16" y="62"/>
                    <a:pt x="15" y="62"/>
                  </a:cubicBezTo>
                  <a:cubicBezTo>
                    <a:pt x="15" y="62"/>
                    <a:pt x="15" y="61"/>
                    <a:pt x="15" y="61"/>
                  </a:cubicBezTo>
                  <a:cubicBezTo>
                    <a:pt x="15" y="60"/>
                    <a:pt x="15" y="60"/>
                    <a:pt x="14" y="59"/>
                  </a:cubicBezTo>
                  <a:cubicBezTo>
                    <a:pt x="14" y="58"/>
                    <a:pt x="14" y="56"/>
                    <a:pt x="14" y="54"/>
                  </a:cubicBezTo>
                  <a:cubicBezTo>
                    <a:pt x="14" y="53"/>
                    <a:pt x="14" y="53"/>
                    <a:pt x="14" y="52"/>
                  </a:cubicBezTo>
                  <a:cubicBezTo>
                    <a:pt x="14" y="51"/>
                    <a:pt x="14" y="50"/>
                    <a:pt x="15" y="50"/>
                  </a:cubicBezTo>
                  <a:cubicBezTo>
                    <a:pt x="16" y="47"/>
                    <a:pt x="17" y="44"/>
                    <a:pt x="19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2" y="31"/>
                    <a:pt x="54" y="25"/>
                    <a:pt x="65" y="20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6" y="15"/>
                    <a:pt x="76" y="14"/>
                  </a:cubicBezTo>
                  <a:cubicBezTo>
                    <a:pt x="77" y="14"/>
                    <a:pt x="78" y="14"/>
                    <a:pt x="79" y="14"/>
                  </a:cubicBezTo>
                  <a:cubicBezTo>
                    <a:pt x="84" y="13"/>
                    <a:pt x="88" y="14"/>
                    <a:pt x="91" y="15"/>
                  </a:cubicBezTo>
                  <a:cubicBezTo>
                    <a:pt x="93" y="17"/>
                    <a:pt x="95" y="18"/>
                    <a:pt x="96" y="19"/>
                  </a:cubicBezTo>
                  <a:cubicBezTo>
                    <a:pt x="96" y="19"/>
                    <a:pt x="96" y="19"/>
                    <a:pt x="97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18"/>
                    <a:pt x="98" y="16"/>
                    <a:pt x="97" y="13"/>
                  </a:cubicBezTo>
                  <a:cubicBezTo>
                    <a:pt x="95" y="11"/>
                    <a:pt x="92" y="8"/>
                    <a:pt x="88" y="7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93" y="7"/>
                    <a:pt x="96" y="9"/>
                    <a:pt x="97" y="10"/>
                  </a:cubicBezTo>
                  <a:cubicBezTo>
                    <a:pt x="99" y="11"/>
                    <a:pt x="100" y="11"/>
                    <a:pt x="100" y="11"/>
                  </a:cubicBezTo>
                  <a:cubicBezTo>
                    <a:pt x="101" y="10"/>
                    <a:pt x="100" y="8"/>
                    <a:pt x="102" y="8"/>
                  </a:cubicBezTo>
                  <a:cubicBezTo>
                    <a:pt x="98" y="4"/>
                    <a:pt x="92" y="2"/>
                    <a:pt x="87" y="1"/>
                  </a:cubicBezTo>
                  <a:cubicBezTo>
                    <a:pt x="81" y="0"/>
                    <a:pt x="75" y="0"/>
                    <a:pt x="70" y="2"/>
                  </a:cubicBezTo>
                  <a:cubicBezTo>
                    <a:pt x="69" y="2"/>
                    <a:pt x="68" y="2"/>
                    <a:pt x="67" y="3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0" y="32"/>
                    <a:pt x="9" y="33"/>
                    <a:pt x="7" y="35"/>
                  </a:cubicBezTo>
                  <a:cubicBezTo>
                    <a:pt x="4" y="38"/>
                    <a:pt x="2" y="42"/>
                    <a:pt x="1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0" y="56"/>
                    <a:pt x="0" y="57"/>
                    <a:pt x="0" y="58"/>
                  </a:cubicBezTo>
                  <a:cubicBezTo>
                    <a:pt x="0" y="60"/>
                    <a:pt x="0" y="62"/>
                    <a:pt x="1" y="64"/>
                  </a:cubicBezTo>
                  <a:cubicBezTo>
                    <a:pt x="1" y="65"/>
                    <a:pt x="2" y="66"/>
                    <a:pt x="2" y="67"/>
                  </a:cubicBezTo>
                  <a:cubicBezTo>
                    <a:pt x="2" y="67"/>
                    <a:pt x="2" y="68"/>
                    <a:pt x="3" y="68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5" y="72"/>
                    <a:pt x="5" y="72"/>
                  </a:cubicBezTo>
                  <a:cubicBezTo>
                    <a:pt x="5" y="73"/>
                    <a:pt x="6" y="74"/>
                    <a:pt x="7" y="75"/>
                  </a:cubicBezTo>
                  <a:cubicBezTo>
                    <a:pt x="8" y="77"/>
                    <a:pt x="10" y="78"/>
                    <a:pt x="12" y="79"/>
                  </a:cubicBezTo>
                  <a:cubicBezTo>
                    <a:pt x="15" y="82"/>
                    <a:pt x="19" y="83"/>
                    <a:pt x="23" y="84"/>
                  </a:cubicBezTo>
                  <a:cubicBezTo>
                    <a:pt x="27" y="84"/>
                    <a:pt x="32" y="84"/>
                    <a:pt x="36" y="83"/>
                  </a:cubicBezTo>
                  <a:cubicBezTo>
                    <a:pt x="38" y="83"/>
                    <a:pt x="40" y="82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3" y="80"/>
                    <a:pt x="44" y="80"/>
                    <a:pt x="44" y="80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72" y="66"/>
                    <a:pt x="72" y="66"/>
                    <a:pt x="72" y="6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0" y="82"/>
                    <a:pt x="39" y="82"/>
                    <a:pt x="38" y="82"/>
                  </a:cubicBezTo>
                  <a:cubicBezTo>
                    <a:pt x="33" y="84"/>
                    <a:pt x="27" y="84"/>
                    <a:pt x="22" y="83"/>
                  </a:cubicBezTo>
                  <a:cubicBezTo>
                    <a:pt x="17" y="82"/>
                    <a:pt x="12" y="80"/>
                    <a:pt x="9" y="76"/>
                  </a:cubicBezTo>
                  <a:cubicBezTo>
                    <a:pt x="7" y="74"/>
                    <a:pt x="5" y="72"/>
                    <a:pt x="4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4" y="70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8"/>
                    <a:pt x="3" y="68"/>
                  </a:cubicBezTo>
                  <a:cubicBezTo>
                    <a:pt x="3" y="67"/>
                    <a:pt x="2" y="67"/>
                    <a:pt x="2" y="66"/>
                  </a:cubicBezTo>
                  <a:cubicBezTo>
                    <a:pt x="2" y="65"/>
                    <a:pt x="1" y="64"/>
                    <a:pt x="1" y="62"/>
                  </a:cubicBezTo>
                  <a:cubicBezTo>
                    <a:pt x="0" y="60"/>
                    <a:pt x="0" y="57"/>
                    <a:pt x="0" y="55"/>
                  </a:cubicBezTo>
                  <a:cubicBezTo>
                    <a:pt x="0" y="52"/>
                    <a:pt x="0" y="50"/>
                    <a:pt x="1" y="47"/>
                  </a:cubicBezTo>
                  <a:cubicBezTo>
                    <a:pt x="2" y="42"/>
                    <a:pt x="5" y="37"/>
                    <a:pt x="9" y="33"/>
                  </a:cubicBezTo>
                  <a:cubicBezTo>
                    <a:pt x="9" y="34"/>
                    <a:pt x="9" y="34"/>
                    <a:pt x="10" y="34"/>
                  </a:cubicBezTo>
                  <a:cubicBezTo>
                    <a:pt x="6" y="37"/>
                    <a:pt x="3" y="42"/>
                    <a:pt x="2" y="47"/>
                  </a:cubicBezTo>
                  <a:cubicBezTo>
                    <a:pt x="1" y="50"/>
                    <a:pt x="1" y="52"/>
                    <a:pt x="1" y="55"/>
                  </a:cubicBezTo>
                  <a:cubicBezTo>
                    <a:pt x="1" y="57"/>
                    <a:pt x="1" y="60"/>
                    <a:pt x="2" y="62"/>
                  </a:cubicBezTo>
                  <a:cubicBezTo>
                    <a:pt x="2" y="64"/>
                    <a:pt x="3" y="65"/>
                    <a:pt x="3" y="66"/>
                  </a:cubicBezTo>
                  <a:cubicBezTo>
                    <a:pt x="3" y="67"/>
                    <a:pt x="4" y="67"/>
                    <a:pt x="4" y="68"/>
                  </a:cubicBezTo>
                  <a:cubicBezTo>
                    <a:pt x="4" y="68"/>
                    <a:pt x="4" y="68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6" y="72"/>
                    <a:pt x="8" y="74"/>
                    <a:pt x="10" y="76"/>
                  </a:cubicBezTo>
                  <a:cubicBezTo>
                    <a:pt x="13" y="79"/>
                    <a:pt x="18" y="81"/>
                    <a:pt x="23" y="82"/>
                  </a:cubicBezTo>
                  <a:cubicBezTo>
                    <a:pt x="28" y="83"/>
                    <a:pt x="33" y="83"/>
                    <a:pt x="38" y="81"/>
                  </a:cubicBezTo>
                  <a:cubicBezTo>
                    <a:pt x="40" y="81"/>
                    <a:pt x="41" y="81"/>
                    <a:pt x="42" y="80"/>
                  </a:cubicBezTo>
                  <a:cubicBezTo>
                    <a:pt x="43" y="79"/>
                    <a:pt x="44" y="79"/>
                    <a:pt x="45" y="79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8" y="72"/>
                    <a:pt x="65" y="68"/>
                    <a:pt x="73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6" y="55"/>
                    <a:pt x="98" y="53"/>
                  </a:cubicBezTo>
                  <a:cubicBezTo>
                    <a:pt x="102" y="51"/>
                    <a:pt x="105" y="48"/>
                    <a:pt x="107" y="44"/>
                  </a:cubicBezTo>
                  <a:cubicBezTo>
                    <a:pt x="109" y="41"/>
                    <a:pt x="110" y="38"/>
                    <a:pt x="110" y="35"/>
                  </a:cubicBezTo>
                  <a:cubicBezTo>
                    <a:pt x="111" y="33"/>
                    <a:pt x="110" y="30"/>
                    <a:pt x="110" y="28"/>
                  </a:cubicBezTo>
                  <a:cubicBezTo>
                    <a:pt x="110" y="33"/>
                    <a:pt x="109" y="39"/>
                    <a:pt x="105" y="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7693026" y="2405063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7697788" y="2397126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7316788" y="2201863"/>
              <a:ext cx="444500" cy="258763"/>
            </a:xfrm>
            <a:custGeom>
              <a:avLst/>
              <a:gdLst>
                <a:gd name="T0" fmla="*/ 95 w 118"/>
                <a:gd name="T1" fmla="*/ 0 h 69"/>
                <a:gd name="T2" fmla="*/ 111 w 118"/>
                <a:gd name="T3" fmla="*/ 43 h 69"/>
                <a:gd name="T4" fmla="*/ 95 w 118"/>
                <a:gd name="T5" fmla="*/ 53 h 69"/>
                <a:gd name="T6" fmla="*/ 83 w 118"/>
                <a:gd name="T7" fmla="*/ 56 h 69"/>
                <a:gd name="T8" fmla="*/ 90 w 118"/>
                <a:gd name="T9" fmla="*/ 54 h 69"/>
                <a:gd name="T10" fmla="*/ 96 w 118"/>
                <a:gd name="T11" fmla="*/ 53 h 69"/>
                <a:gd name="T12" fmla="*/ 113 w 118"/>
                <a:gd name="T13" fmla="*/ 39 h 69"/>
                <a:gd name="T14" fmla="*/ 95 w 118"/>
                <a:gd name="T15" fmla="*/ 1 h 69"/>
                <a:gd name="T16" fmla="*/ 82 w 118"/>
                <a:gd name="T17" fmla="*/ 4 h 69"/>
                <a:gd name="T18" fmla="*/ 93 w 118"/>
                <a:gd name="T19" fmla="*/ 7 h 69"/>
                <a:gd name="T20" fmla="*/ 106 w 118"/>
                <a:gd name="T21" fmla="*/ 23 h 69"/>
                <a:gd name="T22" fmla="*/ 98 w 118"/>
                <a:gd name="T23" fmla="*/ 44 h 69"/>
                <a:gd name="T24" fmla="*/ 79 w 118"/>
                <a:gd name="T25" fmla="*/ 48 h 69"/>
                <a:gd name="T26" fmla="*/ 92 w 118"/>
                <a:gd name="T27" fmla="*/ 45 h 69"/>
                <a:gd name="T28" fmla="*/ 102 w 118"/>
                <a:gd name="T29" fmla="*/ 41 h 69"/>
                <a:gd name="T30" fmla="*/ 94 w 118"/>
                <a:gd name="T31" fmla="*/ 10 h 69"/>
                <a:gd name="T32" fmla="*/ 102 w 118"/>
                <a:gd name="T33" fmla="*/ 19 h 69"/>
                <a:gd name="T34" fmla="*/ 97 w 118"/>
                <a:gd name="T35" fmla="*/ 42 h 69"/>
                <a:gd name="T36" fmla="*/ 79 w 118"/>
                <a:gd name="T37" fmla="*/ 46 h 69"/>
                <a:gd name="T38" fmla="*/ 30 w 118"/>
                <a:gd name="T39" fmla="*/ 55 h 69"/>
                <a:gd name="T40" fmla="*/ 28 w 118"/>
                <a:gd name="T41" fmla="*/ 55 h 69"/>
                <a:gd name="T42" fmla="*/ 25 w 118"/>
                <a:gd name="T43" fmla="*/ 54 h 69"/>
                <a:gd name="T44" fmla="*/ 16 w 118"/>
                <a:gd name="T45" fmla="*/ 36 h 69"/>
                <a:gd name="T46" fmla="*/ 25 w 118"/>
                <a:gd name="T47" fmla="*/ 25 h 69"/>
                <a:gd name="T48" fmla="*/ 31 w 118"/>
                <a:gd name="T49" fmla="*/ 24 h 69"/>
                <a:gd name="T50" fmla="*/ 66 w 118"/>
                <a:gd name="T51" fmla="*/ 9 h 69"/>
                <a:gd name="T52" fmla="*/ 49 w 118"/>
                <a:gd name="T53" fmla="*/ 6 h 69"/>
                <a:gd name="T54" fmla="*/ 25 w 118"/>
                <a:gd name="T55" fmla="*/ 11 h 69"/>
                <a:gd name="T56" fmla="*/ 9 w 118"/>
                <a:gd name="T57" fmla="*/ 19 h 69"/>
                <a:gd name="T58" fmla="*/ 2 w 118"/>
                <a:gd name="T59" fmla="*/ 31 h 69"/>
                <a:gd name="T60" fmla="*/ 25 w 118"/>
                <a:gd name="T61" fmla="*/ 69 h 69"/>
                <a:gd name="T62" fmla="*/ 27 w 118"/>
                <a:gd name="T63" fmla="*/ 69 h 69"/>
                <a:gd name="T64" fmla="*/ 37 w 118"/>
                <a:gd name="T65" fmla="*/ 69 h 69"/>
                <a:gd name="T66" fmla="*/ 84 w 118"/>
                <a:gd name="T67" fmla="*/ 58 h 69"/>
                <a:gd name="T68" fmla="*/ 99 w 118"/>
                <a:gd name="T69" fmla="*/ 55 h 69"/>
                <a:gd name="T70" fmla="*/ 94 w 118"/>
                <a:gd name="T71" fmla="*/ 56 h 69"/>
                <a:gd name="T72" fmla="*/ 55 w 118"/>
                <a:gd name="T73" fmla="*/ 64 h 69"/>
                <a:gd name="T74" fmla="*/ 29 w 118"/>
                <a:gd name="T75" fmla="*/ 69 h 69"/>
                <a:gd name="T76" fmla="*/ 27 w 118"/>
                <a:gd name="T77" fmla="*/ 69 h 69"/>
                <a:gd name="T78" fmla="*/ 14 w 118"/>
                <a:gd name="T79" fmla="*/ 65 h 69"/>
                <a:gd name="T80" fmla="*/ 15 w 118"/>
                <a:gd name="T81" fmla="*/ 64 h 69"/>
                <a:gd name="T82" fmla="*/ 27 w 118"/>
                <a:gd name="T83" fmla="*/ 67 h 69"/>
                <a:gd name="T84" fmla="*/ 29 w 118"/>
                <a:gd name="T85" fmla="*/ 68 h 69"/>
                <a:gd name="T86" fmla="*/ 55 w 118"/>
                <a:gd name="T87" fmla="*/ 63 h 69"/>
                <a:gd name="T88" fmla="*/ 95 w 118"/>
                <a:gd name="T89" fmla="*/ 55 h 69"/>
                <a:gd name="T90" fmla="*/ 105 w 118"/>
                <a:gd name="T91" fmla="*/ 50 h 69"/>
                <a:gd name="T92" fmla="*/ 118 w 118"/>
                <a:gd name="T93" fmla="*/ 3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69">
                  <a:moveTo>
                    <a:pt x="110" y="9"/>
                  </a:moveTo>
                  <a:cubicBezTo>
                    <a:pt x="108" y="6"/>
                    <a:pt x="106" y="4"/>
                    <a:pt x="103" y="3"/>
                  </a:cubicBezTo>
                  <a:cubicBezTo>
                    <a:pt x="101" y="1"/>
                    <a:pt x="98" y="0"/>
                    <a:pt x="95" y="0"/>
                  </a:cubicBezTo>
                  <a:cubicBezTo>
                    <a:pt x="101" y="2"/>
                    <a:pt x="106" y="6"/>
                    <a:pt x="109" y="10"/>
                  </a:cubicBezTo>
                  <a:cubicBezTo>
                    <a:pt x="113" y="15"/>
                    <a:pt x="115" y="20"/>
                    <a:pt x="115" y="26"/>
                  </a:cubicBezTo>
                  <a:cubicBezTo>
                    <a:pt x="116" y="32"/>
                    <a:pt x="115" y="38"/>
                    <a:pt x="111" y="43"/>
                  </a:cubicBezTo>
                  <a:cubicBezTo>
                    <a:pt x="110" y="45"/>
                    <a:pt x="108" y="47"/>
                    <a:pt x="105" y="49"/>
                  </a:cubicBezTo>
                  <a:cubicBezTo>
                    <a:pt x="103" y="51"/>
                    <a:pt x="100" y="52"/>
                    <a:pt x="97" y="53"/>
                  </a:cubicBezTo>
                  <a:cubicBezTo>
                    <a:pt x="97" y="53"/>
                    <a:pt x="96" y="53"/>
                    <a:pt x="95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56" y="61"/>
                    <a:pt x="74" y="57"/>
                    <a:pt x="90" y="54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96" y="53"/>
                    <a:pt x="96" y="53"/>
                  </a:cubicBezTo>
                  <a:cubicBezTo>
                    <a:pt x="97" y="53"/>
                    <a:pt x="98" y="52"/>
                    <a:pt x="98" y="52"/>
                  </a:cubicBezTo>
                  <a:cubicBezTo>
                    <a:pt x="102" y="51"/>
                    <a:pt x="105" y="50"/>
                    <a:pt x="107" y="47"/>
                  </a:cubicBezTo>
                  <a:cubicBezTo>
                    <a:pt x="110" y="45"/>
                    <a:pt x="112" y="42"/>
                    <a:pt x="113" y="39"/>
                  </a:cubicBezTo>
                  <a:cubicBezTo>
                    <a:pt x="114" y="36"/>
                    <a:pt x="115" y="33"/>
                    <a:pt x="115" y="30"/>
                  </a:cubicBezTo>
                  <a:cubicBezTo>
                    <a:pt x="115" y="24"/>
                    <a:pt x="113" y="17"/>
                    <a:pt x="110" y="12"/>
                  </a:cubicBezTo>
                  <a:cubicBezTo>
                    <a:pt x="106" y="7"/>
                    <a:pt x="101" y="3"/>
                    <a:pt x="95" y="1"/>
                  </a:cubicBezTo>
                  <a:cubicBezTo>
                    <a:pt x="94" y="1"/>
                    <a:pt x="92" y="0"/>
                    <a:pt x="91" y="0"/>
                  </a:cubicBezTo>
                  <a:cubicBezTo>
                    <a:pt x="89" y="0"/>
                    <a:pt x="88" y="0"/>
                    <a:pt x="86" y="1"/>
                  </a:cubicBezTo>
                  <a:cubicBezTo>
                    <a:pt x="84" y="2"/>
                    <a:pt x="82" y="3"/>
                    <a:pt x="82" y="4"/>
                  </a:cubicBezTo>
                  <a:cubicBezTo>
                    <a:pt x="82" y="5"/>
                    <a:pt x="83" y="5"/>
                    <a:pt x="84" y="5"/>
                  </a:cubicBezTo>
                  <a:cubicBezTo>
                    <a:pt x="85" y="5"/>
                    <a:pt x="87" y="6"/>
                    <a:pt x="89" y="6"/>
                  </a:cubicBezTo>
                  <a:cubicBezTo>
                    <a:pt x="90" y="6"/>
                    <a:pt x="91" y="6"/>
                    <a:pt x="93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6" y="8"/>
                    <a:pt x="95" y="9"/>
                    <a:pt x="94" y="9"/>
                  </a:cubicBezTo>
                  <a:cubicBezTo>
                    <a:pt x="100" y="12"/>
                    <a:pt x="105" y="17"/>
                    <a:pt x="106" y="23"/>
                  </a:cubicBezTo>
                  <a:cubicBezTo>
                    <a:pt x="107" y="27"/>
                    <a:pt x="107" y="30"/>
                    <a:pt x="107" y="33"/>
                  </a:cubicBezTo>
                  <a:cubicBezTo>
                    <a:pt x="106" y="36"/>
                    <a:pt x="105" y="39"/>
                    <a:pt x="102" y="41"/>
                  </a:cubicBezTo>
                  <a:cubicBezTo>
                    <a:pt x="101" y="42"/>
                    <a:pt x="100" y="43"/>
                    <a:pt x="98" y="44"/>
                  </a:cubicBezTo>
                  <a:cubicBezTo>
                    <a:pt x="97" y="44"/>
                    <a:pt x="96" y="45"/>
                    <a:pt x="95" y="45"/>
                  </a:cubicBezTo>
                  <a:cubicBezTo>
                    <a:pt x="94" y="45"/>
                    <a:pt x="93" y="45"/>
                    <a:pt x="92" y="46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0" y="50"/>
                    <a:pt x="61" y="52"/>
                    <a:pt x="52" y="53"/>
                  </a:cubicBezTo>
                  <a:cubicBezTo>
                    <a:pt x="61" y="52"/>
                    <a:pt x="70" y="50"/>
                    <a:pt x="79" y="48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3" y="45"/>
                    <a:pt x="94" y="45"/>
                    <a:pt x="95" y="45"/>
                  </a:cubicBezTo>
                  <a:cubicBezTo>
                    <a:pt x="96" y="45"/>
                    <a:pt x="97" y="44"/>
                    <a:pt x="98" y="44"/>
                  </a:cubicBezTo>
                  <a:cubicBezTo>
                    <a:pt x="100" y="43"/>
                    <a:pt x="101" y="42"/>
                    <a:pt x="102" y="41"/>
                  </a:cubicBezTo>
                  <a:cubicBezTo>
                    <a:pt x="105" y="39"/>
                    <a:pt x="106" y="36"/>
                    <a:pt x="106" y="33"/>
                  </a:cubicBezTo>
                  <a:cubicBezTo>
                    <a:pt x="107" y="30"/>
                    <a:pt x="107" y="27"/>
                    <a:pt x="106" y="23"/>
                  </a:cubicBezTo>
                  <a:cubicBezTo>
                    <a:pt x="104" y="17"/>
                    <a:pt x="100" y="12"/>
                    <a:pt x="94" y="10"/>
                  </a:cubicBezTo>
                  <a:cubicBezTo>
                    <a:pt x="93" y="10"/>
                    <a:pt x="93" y="11"/>
                    <a:pt x="95" y="12"/>
                  </a:cubicBezTo>
                  <a:cubicBezTo>
                    <a:pt x="96" y="13"/>
                    <a:pt x="97" y="14"/>
                    <a:pt x="98" y="15"/>
                  </a:cubicBezTo>
                  <a:cubicBezTo>
                    <a:pt x="99" y="16"/>
                    <a:pt x="101" y="17"/>
                    <a:pt x="102" y="19"/>
                  </a:cubicBezTo>
                  <a:cubicBezTo>
                    <a:pt x="103" y="21"/>
                    <a:pt x="104" y="24"/>
                    <a:pt x="105" y="26"/>
                  </a:cubicBezTo>
                  <a:cubicBezTo>
                    <a:pt x="105" y="28"/>
                    <a:pt x="105" y="30"/>
                    <a:pt x="105" y="32"/>
                  </a:cubicBezTo>
                  <a:cubicBezTo>
                    <a:pt x="104" y="36"/>
                    <a:pt x="101" y="40"/>
                    <a:pt x="97" y="42"/>
                  </a:cubicBezTo>
                  <a:cubicBezTo>
                    <a:pt x="96" y="42"/>
                    <a:pt x="94" y="43"/>
                    <a:pt x="93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66" y="48"/>
                    <a:pt x="53" y="51"/>
                    <a:pt x="41" y="53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3" y="55"/>
                    <a:pt x="31" y="55"/>
                    <a:pt x="30" y="55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6" y="54"/>
                    <a:pt x="25" y="54"/>
                    <a:pt x="25" y="54"/>
                  </a:cubicBezTo>
                  <a:cubicBezTo>
                    <a:pt x="23" y="54"/>
                    <a:pt x="22" y="53"/>
                    <a:pt x="21" y="52"/>
                  </a:cubicBezTo>
                  <a:cubicBezTo>
                    <a:pt x="19" y="51"/>
                    <a:pt x="17" y="48"/>
                    <a:pt x="16" y="45"/>
                  </a:cubicBezTo>
                  <a:cubicBezTo>
                    <a:pt x="15" y="42"/>
                    <a:pt x="15" y="39"/>
                    <a:pt x="16" y="36"/>
                  </a:cubicBezTo>
                  <a:cubicBezTo>
                    <a:pt x="16" y="33"/>
                    <a:pt x="17" y="32"/>
                    <a:pt x="18" y="30"/>
                  </a:cubicBezTo>
                  <a:cubicBezTo>
                    <a:pt x="20" y="28"/>
                    <a:pt x="21" y="27"/>
                    <a:pt x="23" y="26"/>
                  </a:cubicBezTo>
                  <a:cubicBezTo>
                    <a:pt x="24" y="26"/>
                    <a:pt x="24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52" y="20"/>
                    <a:pt x="64" y="17"/>
                    <a:pt x="74" y="15"/>
                  </a:cubicBezTo>
                  <a:cubicBezTo>
                    <a:pt x="91" y="10"/>
                    <a:pt x="84" y="7"/>
                    <a:pt x="66" y="9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83" y="5"/>
                    <a:pt x="74" y="3"/>
                    <a:pt x="76" y="1"/>
                  </a:cubicBezTo>
                  <a:cubicBezTo>
                    <a:pt x="67" y="3"/>
                    <a:pt x="58" y="5"/>
                    <a:pt x="49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6" y="14"/>
                    <a:pt x="12" y="16"/>
                    <a:pt x="9" y="19"/>
                  </a:cubicBezTo>
                  <a:cubicBezTo>
                    <a:pt x="8" y="20"/>
                    <a:pt x="7" y="21"/>
                    <a:pt x="7" y="22"/>
                  </a:cubicBezTo>
                  <a:cubicBezTo>
                    <a:pt x="6" y="23"/>
                    <a:pt x="6" y="23"/>
                    <a:pt x="5" y="25"/>
                  </a:cubicBezTo>
                  <a:cubicBezTo>
                    <a:pt x="4" y="26"/>
                    <a:pt x="3" y="29"/>
                    <a:pt x="2" y="31"/>
                  </a:cubicBezTo>
                  <a:cubicBezTo>
                    <a:pt x="0" y="38"/>
                    <a:pt x="1" y="47"/>
                    <a:pt x="4" y="54"/>
                  </a:cubicBezTo>
                  <a:cubicBezTo>
                    <a:pt x="6" y="58"/>
                    <a:pt x="9" y="62"/>
                    <a:pt x="13" y="64"/>
                  </a:cubicBezTo>
                  <a:cubicBezTo>
                    <a:pt x="16" y="67"/>
                    <a:pt x="21" y="68"/>
                    <a:pt x="25" y="69"/>
                  </a:cubicBezTo>
                  <a:cubicBezTo>
                    <a:pt x="25" y="69"/>
                    <a:pt x="26" y="69"/>
                    <a:pt x="2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9"/>
                    <a:pt x="29" y="69"/>
                    <a:pt x="30" y="69"/>
                  </a:cubicBezTo>
                  <a:cubicBezTo>
                    <a:pt x="32" y="69"/>
                    <a:pt x="35" y="69"/>
                    <a:pt x="37" y="69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7" y="56"/>
                    <a:pt x="98" y="55"/>
                    <a:pt x="99" y="55"/>
                  </a:cubicBezTo>
                  <a:cubicBezTo>
                    <a:pt x="99" y="55"/>
                    <a:pt x="100" y="55"/>
                    <a:pt x="100" y="54"/>
                  </a:cubicBezTo>
                  <a:cubicBezTo>
                    <a:pt x="99" y="55"/>
                    <a:pt x="98" y="55"/>
                    <a:pt x="97" y="55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4" y="69"/>
                    <a:pt x="32" y="69"/>
                    <a:pt x="29" y="69"/>
                  </a:cubicBezTo>
                  <a:cubicBezTo>
                    <a:pt x="28" y="69"/>
                    <a:pt x="28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6" y="68"/>
                    <a:pt x="26" y="68"/>
                  </a:cubicBezTo>
                  <a:cubicBezTo>
                    <a:pt x="24" y="68"/>
                    <a:pt x="23" y="68"/>
                    <a:pt x="22" y="68"/>
                  </a:cubicBezTo>
                  <a:cubicBezTo>
                    <a:pt x="19" y="67"/>
                    <a:pt x="17" y="66"/>
                    <a:pt x="14" y="65"/>
                  </a:cubicBezTo>
                  <a:cubicBezTo>
                    <a:pt x="9" y="62"/>
                    <a:pt x="6" y="57"/>
                    <a:pt x="4" y="52"/>
                  </a:cubicBezTo>
                  <a:cubicBezTo>
                    <a:pt x="4" y="52"/>
                    <a:pt x="5" y="53"/>
                    <a:pt x="4" y="52"/>
                  </a:cubicBezTo>
                  <a:cubicBezTo>
                    <a:pt x="6" y="57"/>
                    <a:pt x="10" y="61"/>
                    <a:pt x="15" y="64"/>
                  </a:cubicBezTo>
                  <a:cubicBezTo>
                    <a:pt x="17" y="65"/>
                    <a:pt x="19" y="66"/>
                    <a:pt x="22" y="67"/>
                  </a:cubicBezTo>
                  <a:cubicBezTo>
                    <a:pt x="23" y="67"/>
                    <a:pt x="25" y="67"/>
                    <a:pt x="26" y="67"/>
                  </a:cubicBezTo>
                  <a:cubicBezTo>
                    <a:pt x="26" y="67"/>
                    <a:pt x="27" y="67"/>
                    <a:pt x="27" y="67"/>
                  </a:cubicBezTo>
                  <a:cubicBezTo>
                    <a:pt x="27" y="68"/>
                    <a:pt x="27" y="67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9" y="68"/>
                    <a:pt x="29" y="68"/>
                  </a:cubicBezTo>
                  <a:cubicBezTo>
                    <a:pt x="32" y="68"/>
                    <a:pt x="34" y="68"/>
                    <a:pt x="37" y="67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3" y="62"/>
                    <a:pt x="71" y="60"/>
                    <a:pt x="79" y="58"/>
                  </a:cubicBezTo>
                  <a:cubicBezTo>
                    <a:pt x="83" y="58"/>
                    <a:pt x="87" y="57"/>
                    <a:pt x="91" y="56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4"/>
                    <a:pt x="97" y="54"/>
                    <a:pt x="98" y="54"/>
                  </a:cubicBezTo>
                  <a:cubicBezTo>
                    <a:pt x="101" y="53"/>
                    <a:pt x="103" y="52"/>
                    <a:pt x="105" y="50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9" y="49"/>
                    <a:pt x="112" y="46"/>
                    <a:pt x="114" y="42"/>
                  </a:cubicBezTo>
                  <a:cubicBezTo>
                    <a:pt x="116" y="39"/>
                    <a:pt x="117" y="35"/>
                    <a:pt x="118" y="31"/>
                  </a:cubicBezTo>
                  <a:cubicBezTo>
                    <a:pt x="118" y="23"/>
                    <a:pt x="115" y="15"/>
                    <a:pt x="110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4427538" y="2193926"/>
              <a:ext cx="431800" cy="266700"/>
            </a:xfrm>
            <a:custGeom>
              <a:avLst/>
              <a:gdLst>
                <a:gd name="T0" fmla="*/ 26 w 115"/>
                <a:gd name="T1" fmla="*/ 58 h 71"/>
                <a:gd name="T2" fmla="*/ 20 w 115"/>
                <a:gd name="T3" fmla="*/ 56 h 71"/>
                <a:gd name="T4" fmla="*/ 1 w 115"/>
                <a:gd name="T5" fmla="*/ 25 h 71"/>
                <a:gd name="T6" fmla="*/ 13 w 115"/>
                <a:gd name="T7" fmla="*/ 5 h 71"/>
                <a:gd name="T8" fmla="*/ 13 w 115"/>
                <a:gd name="T9" fmla="*/ 6 h 71"/>
                <a:gd name="T10" fmla="*/ 2 w 115"/>
                <a:gd name="T11" fmla="*/ 26 h 71"/>
                <a:gd name="T12" fmla="*/ 21 w 115"/>
                <a:gd name="T13" fmla="*/ 56 h 71"/>
                <a:gd name="T14" fmla="*/ 24 w 115"/>
                <a:gd name="T15" fmla="*/ 57 h 71"/>
                <a:gd name="T16" fmla="*/ 58 w 115"/>
                <a:gd name="T17" fmla="*/ 64 h 71"/>
                <a:gd name="T18" fmla="*/ 80 w 115"/>
                <a:gd name="T19" fmla="*/ 70 h 71"/>
                <a:gd name="T20" fmla="*/ 97 w 115"/>
                <a:gd name="T21" fmla="*/ 70 h 71"/>
                <a:gd name="T22" fmla="*/ 96 w 115"/>
                <a:gd name="T23" fmla="*/ 68 h 71"/>
                <a:gd name="T24" fmla="*/ 81 w 115"/>
                <a:gd name="T25" fmla="*/ 68 h 71"/>
                <a:gd name="T26" fmla="*/ 23 w 115"/>
                <a:gd name="T27" fmla="*/ 55 h 71"/>
                <a:gd name="T28" fmla="*/ 19 w 115"/>
                <a:gd name="T29" fmla="*/ 54 h 71"/>
                <a:gd name="T30" fmla="*/ 4 w 115"/>
                <a:gd name="T31" fmla="*/ 31 h 71"/>
                <a:gd name="T32" fmla="*/ 21 w 115"/>
                <a:gd name="T33" fmla="*/ 54 h 71"/>
                <a:gd name="T34" fmla="*/ 32 w 115"/>
                <a:gd name="T35" fmla="*/ 57 h 71"/>
                <a:gd name="T36" fmla="*/ 80 w 115"/>
                <a:gd name="T37" fmla="*/ 68 h 71"/>
                <a:gd name="T38" fmla="*/ 109 w 115"/>
                <a:gd name="T39" fmla="*/ 57 h 71"/>
                <a:gd name="T40" fmla="*/ 111 w 115"/>
                <a:gd name="T41" fmla="*/ 44 h 71"/>
                <a:gd name="T42" fmla="*/ 105 w 115"/>
                <a:gd name="T43" fmla="*/ 53 h 71"/>
                <a:gd name="T44" fmla="*/ 94 w 115"/>
                <a:gd name="T45" fmla="*/ 60 h 71"/>
                <a:gd name="T46" fmla="*/ 80 w 115"/>
                <a:gd name="T47" fmla="*/ 59 h 71"/>
                <a:gd name="T48" fmla="*/ 37 w 115"/>
                <a:gd name="T49" fmla="*/ 50 h 71"/>
                <a:gd name="T50" fmla="*/ 25 w 115"/>
                <a:gd name="T51" fmla="*/ 47 h 71"/>
                <a:gd name="T52" fmla="*/ 24 w 115"/>
                <a:gd name="T53" fmla="*/ 46 h 71"/>
                <a:gd name="T54" fmla="*/ 74 w 115"/>
                <a:gd name="T55" fmla="*/ 58 h 71"/>
                <a:gd name="T56" fmla="*/ 85 w 115"/>
                <a:gd name="T57" fmla="*/ 60 h 71"/>
                <a:gd name="T58" fmla="*/ 99 w 115"/>
                <a:gd name="T59" fmla="*/ 54 h 71"/>
                <a:gd name="T60" fmla="*/ 76 w 115"/>
                <a:gd name="T61" fmla="*/ 56 h 71"/>
                <a:gd name="T62" fmla="*/ 26 w 115"/>
                <a:gd name="T63" fmla="*/ 45 h 71"/>
                <a:gd name="T64" fmla="*/ 24 w 115"/>
                <a:gd name="T65" fmla="*/ 44 h 71"/>
                <a:gd name="T66" fmla="*/ 15 w 115"/>
                <a:gd name="T67" fmla="*/ 27 h 71"/>
                <a:gd name="T68" fmla="*/ 21 w 115"/>
                <a:gd name="T69" fmla="*/ 16 h 71"/>
                <a:gd name="T70" fmla="*/ 33 w 115"/>
                <a:gd name="T71" fmla="*/ 14 h 71"/>
                <a:gd name="T72" fmla="*/ 42 w 115"/>
                <a:gd name="T73" fmla="*/ 16 h 71"/>
                <a:gd name="T74" fmla="*/ 93 w 115"/>
                <a:gd name="T75" fmla="*/ 27 h 71"/>
                <a:gd name="T76" fmla="*/ 104 w 115"/>
                <a:gd name="T77" fmla="*/ 42 h 71"/>
                <a:gd name="T78" fmla="*/ 106 w 115"/>
                <a:gd name="T79" fmla="*/ 44 h 71"/>
                <a:gd name="T80" fmla="*/ 107 w 115"/>
                <a:gd name="T81" fmla="*/ 27 h 71"/>
                <a:gd name="T82" fmla="*/ 112 w 115"/>
                <a:gd name="T83" fmla="*/ 39 h 71"/>
                <a:gd name="T84" fmla="*/ 109 w 115"/>
                <a:gd name="T85" fmla="*/ 22 h 71"/>
                <a:gd name="T86" fmla="*/ 96 w 115"/>
                <a:gd name="T87" fmla="*/ 14 h 71"/>
                <a:gd name="T88" fmla="*/ 47 w 115"/>
                <a:gd name="T89" fmla="*/ 3 h 71"/>
                <a:gd name="T90" fmla="*/ 34 w 115"/>
                <a:gd name="T91" fmla="*/ 0 h 71"/>
                <a:gd name="T92" fmla="*/ 14 w 115"/>
                <a:gd name="T93" fmla="*/ 4 h 71"/>
                <a:gd name="T94" fmla="*/ 1 w 115"/>
                <a:gd name="T95" fmla="*/ 25 h 71"/>
                <a:gd name="T96" fmla="*/ 17 w 115"/>
                <a:gd name="T97" fmla="*/ 56 h 71"/>
                <a:gd name="T98" fmla="*/ 23 w 115"/>
                <a:gd name="T99" fmla="*/ 58 h 71"/>
                <a:gd name="T100" fmla="*/ 56 w 115"/>
                <a:gd name="T101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5" h="71">
                  <a:moveTo>
                    <a:pt x="56" y="65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0" y="57"/>
                    <a:pt x="20" y="56"/>
                  </a:cubicBezTo>
                  <a:cubicBezTo>
                    <a:pt x="14" y="55"/>
                    <a:pt x="10" y="51"/>
                    <a:pt x="7" y="47"/>
                  </a:cubicBezTo>
                  <a:cubicBezTo>
                    <a:pt x="4" y="43"/>
                    <a:pt x="2" y="38"/>
                    <a:pt x="1" y="33"/>
                  </a:cubicBezTo>
                  <a:cubicBezTo>
                    <a:pt x="1" y="30"/>
                    <a:pt x="1" y="28"/>
                    <a:pt x="1" y="25"/>
                  </a:cubicBezTo>
                  <a:cubicBezTo>
                    <a:pt x="1" y="24"/>
                    <a:pt x="1" y="23"/>
                    <a:pt x="2" y="22"/>
                  </a:cubicBezTo>
                  <a:cubicBezTo>
                    <a:pt x="2" y="20"/>
                    <a:pt x="2" y="19"/>
                    <a:pt x="3" y="18"/>
                  </a:cubicBezTo>
                  <a:cubicBezTo>
                    <a:pt x="5" y="13"/>
                    <a:pt x="9" y="8"/>
                    <a:pt x="13" y="5"/>
                  </a:cubicBezTo>
                  <a:cubicBezTo>
                    <a:pt x="17" y="2"/>
                    <a:pt x="22" y="1"/>
                    <a:pt x="28" y="0"/>
                  </a:cubicBezTo>
                  <a:cubicBezTo>
                    <a:pt x="27" y="0"/>
                    <a:pt x="26" y="1"/>
                    <a:pt x="28" y="1"/>
                  </a:cubicBezTo>
                  <a:cubicBezTo>
                    <a:pt x="23" y="1"/>
                    <a:pt x="18" y="3"/>
                    <a:pt x="13" y="6"/>
                  </a:cubicBezTo>
                  <a:cubicBezTo>
                    <a:pt x="9" y="9"/>
                    <a:pt x="6" y="13"/>
                    <a:pt x="4" y="18"/>
                  </a:cubicBezTo>
                  <a:cubicBezTo>
                    <a:pt x="3" y="19"/>
                    <a:pt x="3" y="21"/>
                    <a:pt x="3" y="22"/>
                  </a:cubicBezTo>
                  <a:cubicBezTo>
                    <a:pt x="2" y="23"/>
                    <a:pt x="2" y="24"/>
                    <a:pt x="2" y="26"/>
                  </a:cubicBezTo>
                  <a:cubicBezTo>
                    <a:pt x="2" y="28"/>
                    <a:pt x="2" y="31"/>
                    <a:pt x="2" y="33"/>
                  </a:cubicBezTo>
                  <a:cubicBezTo>
                    <a:pt x="3" y="38"/>
                    <a:pt x="5" y="43"/>
                    <a:pt x="8" y="47"/>
                  </a:cubicBezTo>
                  <a:cubicBezTo>
                    <a:pt x="11" y="51"/>
                    <a:pt x="15" y="55"/>
                    <a:pt x="21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41" y="61"/>
                    <a:pt x="49" y="62"/>
                    <a:pt x="58" y="64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75" y="69"/>
                    <a:pt x="75" y="69"/>
                    <a:pt x="75" y="69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1" y="71"/>
                    <a:pt x="82" y="71"/>
                  </a:cubicBezTo>
                  <a:cubicBezTo>
                    <a:pt x="83" y="71"/>
                    <a:pt x="84" y="71"/>
                    <a:pt x="85" y="71"/>
                  </a:cubicBezTo>
                  <a:cubicBezTo>
                    <a:pt x="89" y="71"/>
                    <a:pt x="93" y="71"/>
                    <a:pt x="97" y="70"/>
                  </a:cubicBezTo>
                  <a:cubicBezTo>
                    <a:pt x="101" y="68"/>
                    <a:pt x="103" y="66"/>
                    <a:pt x="105" y="64"/>
                  </a:cubicBezTo>
                  <a:cubicBezTo>
                    <a:pt x="107" y="62"/>
                    <a:pt x="109" y="60"/>
                    <a:pt x="110" y="58"/>
                  </a:cubicBezTo>
                  <a:cubicBezTo>
                    <a:pt x="106" y="63"/>
                    <a:pt x="102" y="66"/>
                    <a:pt x="96" y="68"/>
                  </a:cubicBezTo>
                  <a:cubicBezTo>
                    <a:pt x="93" y="69"/>
                    <a:pt x="90" y="69"/>
                    <a:pt x="87" y="69"/>
                  </a:cubicBezTo>
                  <a:cubicBezTo>
                    <a:pt x="86" y="69"/>
                    <a:pt x="84" y="69"/>
                    <a:pt x="83" y="69"/>
                  </a:cubicBezTo>
                  <a:cubicBezTo>
                    <a:pt x="82" y="69"/>
                    <a:pt x="82" y="68"/>
                    <a:pt x="81" y="68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0" y="66"/>
                    <a:pt x="61" y="63"/>
                    <a:pt x="51" y="61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1" y="54"/>
                    <a:pt x="20" y="54"/>
                    <a:pt x="19" y="54"/>
                  </a:cubicBezTo>
                  <a:cubicBezTo>
                    <a:pt x="18" y="53"/>
                    <a:pt x="17" y="53"/>
                    <a:pt x="16" y="52"/>
                  </a:cubicBezTo>
                  <a:cubicBezTo>
                    <a:pt x="13" y="50"/>
                    <a:pt x="11" y="48"/>
                    <a:pt x="9" y="46"/>
                  </a:cubicBezTo>
                  <a:cubicBezTo>
                    <a:pt x="6" y="42"/>
                    <a:pt x="4" y="36"/>
                    <a:pt x="4" y="31"/>
                  </a:cubicBezTo>
                  <a:cubicBezTo>
                    <a:pt x="4" y="35"/>
                    <a:pt x="5" y="40"/>
                    <a:pt x="8" y="44"/>
                  </a:cubicBezTo>
                  <a:cubicBezTo>
                    <a:pt x="11" y="48"/>
                    <a:pt x="15" y="52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2" y="54"/>
                    <a:pt x="23" y="54"/>
                    <a:pt x="23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7" y="58"/>
                    <a:pt x="41" y="58"/>
                    <a:pt x="44" y="59"/>
                  </a:cubicBezTo>
                  <a:cubicBezTo>
                    <a:pt x="55" y="62"/>
                    <a:pt x="66" y="64"/>
                    <a:pt x="76" y="67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1" y="68"/>
                    <a:pt x="83" y="68"/>
                    <a:pt x="84" y="68"/>
                  </a:cubicBezTo>
                  <a:cubicBezTo>
                    <a:pt x="87" y="69"/>
                    <a:pt x="91" y="69"/>
                    <a:pt x="94" y="68"/>
                  </a:cubicBezTo>
                  <a:cubicBezTo>
                    <a:pt x="100" y="66"/>
                    <a:pt x="105" y="62"/>
                    <a:pt x="109" y="57"/>
                  </a:cubicBezTo>
                  <a:cubicBezTo>
                    <a:pt x="110" y="56"/>
                    <a:pt x="111" y="55"/>
                    <a:pt x="111" y="54"/>
                  </a:cubicBezTo>
                  <a:cubicBezTo>
                    <a:pt x="112" y="52"/>
                    <a:pt x="112" y="51"/>
                    <a:pt x="112" y="49"/>
                  </a:cubicBezTo>
                  <a:cubicBezTo>
                    <a:pt x="112" y="47"/>
                    <a:pt x="112" y="45"/>
                    <a:pt x="111" y="44"/>
                  </a:cubicBezTo>
                  <a:cubicBezTo>
                    <a:pt x="110" y="44"/>
                    <a:pt x="110" y="45"/>
                    <a:pt x="109" y="46"/>
                  </a:cubicBezTo>
                  <a:cubicBezTo>
                    <a:pt x="109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5" y="53"/>
                  </a:cubicBezTo>
                  <a:cubicBezTo>
                    <a:pt x="104" y="55"/>
                    <a:pt x="103" y="55"/>
                    <a:pt x="103" y="55"/>
                  </a:cubicBezTo>
                  <a:cubicBezTo>
                    <a:pt x="102" y="56"/>
                    <a:pt x="102" y="55"/>
                    <a:pt x="102" y="54"/>
                  </a:cubicBezTo>
                  <a:cubicBezTo>
                    <a:pt x="100" y="57"/>
                    <a:pt x="97" y="58"/>
                    <a:pt x="94" y="60"/>
                  </a:cubicBezTo>
                  <a:cubicBezTo>
                    <a:pt x="91" y="61"/>
                    <a:pt x="88" y="61"/>
                    <a:pt x="85" y="60"/>
                  </a:cubicBezTo>
                  <a:cubicBezTo>
                    <a:pt x="84" y="60"/>
                    <a:pt x="83" y="60"/>
                    <a:pt x="82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54"/>
                    <a:pt x="46" y="52"/>
                    <a:pt x="37" y="50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4" y="47"/>
                    <a:pt x="24" y="46"/>
                  </a:cubicBezTo>
                  <a:cubicBezTo>
                    <a:pt x="20" y="45"/>
                    <a:pt x="18" y="43"/>
                    <a:pt x="16" y="40"/>
                  </a:cubicBezTo>
                  <a:cubicBezTo>
                    <a:pt x="18" y="43"/>
                    <a:pt x="21" y="45"/>
                    <a:pt x="24" y="46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3" y="60"/>
                    <a:pt x="84" y="60"/>
                    <a:pt x="85" y="60"/>
                  </a:cubicBezTo>
                  <a:cubicBezTo>
                    <a:pt x="88" y="61"/>
                    <a:pt x="91" y="60"/>
                    <a:pt x="94" y="59"/>
                  </a:cubicBezTo>
                  <a:cubicBezTo>
                    <a:pt x="97" y="58"/>
                    <a:pt x="99" y="56"/>
                    <a:pt x="101" y="53"/>
                  </a:cubicBezTo>
                  <a:cubicBezTo>
                    <a:pt x="101" y="53"/>
                    <a:pt x="101" y="52"/>
                    <a:pt x="99" y="54"/>
                  </a:cubicBezTo>
                  <a:cubicBezTo>
                    <a:pt x="97" y="55"/>
                    <a:pt x="94" y="57"/>
                    <a:pt x="90" y="58"/>
                  </a:cubicBezTo>
                  <a:cubicBezTo>
                    <a:pt x="88" y="58"/>
                    <a:pt x="85" y="58"/>
                    <a:pt x="83" y="58"/>
                  </a:cubicBezTo>
                  <a:cubicBezTo>
                    <a:pt x="81" y="57"/>
                    <a:pt x="78" y="57"/>
                    <a:pt x="76" y="56"/>
                  </a:cubicBezTo>
                  <a:cubicBezTo>
                    <a:pt x="64" y="53"/>
                    <a:pt x="51" y="50"/>
                    <a:pt x="38" y="47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2" y="43"/>
                    <a:pt x="21" y="43"/>
                  </a:cubicBezTo>
                  <a:cubicBezTo>
                    <a:pt x="18" y="41"/>
                    <a:pt x="16" y="37"/>
                    <a:pt x="15" y="32"/>
                  </a:cubicBezTo>
                  <a:cubicBezTo>
                    <a:pt x="15" y="30"/>
                    <a:pt x="15" y="29"/>
                    <a:pt x="15" y="27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4"/>
                    <a:pt x="16" y="23"/>
                    <a:pt x="16" y="23"/>
                  </a:cubicBezTo>
                  <a:cubicBezTo>
                    <a:pt x="17" y="20"/>
                    <a:pt x="19" y="18"/>
                    <a:pt x="21" y="16"/>
                  </a:cubicBezTo>
                  <a:cubicBezTo>
                    <a:pt x="24" y="15"/>
                    <a:pt x="27" y="14"/>
                    <a:pt x="30" y="14"/>
                  </a:cubicBezTo>
                  <a:cubicBezTo>
                    <a:pt x="31" y="14"/>
                    <a:pt x="32" y="14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5" y="19"/>
                    <a:pt x="67" y="22"/>
                    <a:pt x="79" y="24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4" y="28"/>
                    <a:pt x="95" y="28"/>
                    <a:pt x="96" y="28"/>
                  </a:cubicBezTo>
                  <a:cubicBezTo>
                    <a:pt x="99" y="30"/>
                    <a:pt x="101" y="32"/>
                    <a:pt x="102" y="36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5" y="43"/>
                    <a:pt x="105" y="44"/>
                    <a:pt x="105" y="44"/>
                  </a:cubicBezTo>
                  <a:cubicBezTo>
                    <a:pt x="105" y="44"/>
                    <a:pt x="105" y="44"/>
                    <a:pt x="106" y="44"/>
                  </a:cubicBezTo>
                  <a:cubicBezTo>
                    <a:pt x="107" y="43"/>
                    <a:pt x="108" y="41"/>
                    <a:pt x="108" y="38"/>
                  </a:cubicBezTo>
                  <a:cubicBezTo>
                    <a:pt x="109" y="36"/>
                    <a:pt x="109" y="32"/>
                    <a:pt x="106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9" y="29"/>
                    <a:pt x="110" y="31"/>
                    <a:pt x="110" y="32"/>
                  </a:cubicBezTo>
                  <a:cubicBezTo>
                    <a:pt x="111" y="34"/>
                    <a:pt x="111" y="35"/>
                    <a:pt x="111" y="36"/>
                  </a:cubicBezTo>
                  <a:cubicBezTo>
                    <a:pt x="112" y="38"/>
                    <a:pt x="112" y="39"/>
                    <a:pt x="112" y="39"/>
                  </a:cubicBezTo>
                  <a:cubicBezTo>
                    <a:pt x="113" y="39"/>
                    <a:pt x="114" y="37"/>
                    <a:pt x="115" y="38"/>
                  </a:cubicBezTo>
                  <a:cubicBezTo>
                    <a:pt x="115" y="35"/>
                    <a:pt x="115" y="33"/>
                    <a:pt x="114" y="30"/>
                  </a:cubicBezTo>
                  <a:cubicBezTo>
                    <a:pt x="113" y="27"/>
                    <a:pt x="111" y="24"/>
                    <a:pt x="109" y="22"/>
                  </a:cubicBezTo>
                  <a:cubicBezTo>
                    <a:pt x="107" y="20"/>
                    <a:pt x="105" y="18"/>
                    <a:pt x="102" y="16"/>
                  </a:cubicBezTo>
                  <a:cubicBezTo>
                    <a:pt x="101" y="16"/>
                    <a:pt x="99" y="15"/>
                    <a:pt x="98" y="14"/>
                  </a:cubicBezTo>
                  <a:cubicBezTo>
                    <a:pt x="97" y="14"/>
                    <a:pt x="97" y="14"/>
                    <a:pt x="96" y="14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0"/>
                    <a:pt x="32" y="0"/>
                    <a:pt x="31" y="0"/>
                  </a:cubicBezTo>
                  <a:cubicBezTo>
                    <a:pt x="29" y="0"/>
                    <a:pt x="27" y="0"/>
                    <a:pt x="25" y="0"/>
                  </a:cubicBezTo>
                  <a:cubicBezTo>
                    <a:pt x="21" y="1"/>
                    <a:pt x="17" y="2"/>
                    <a:pt x="14" y="4"/>
                  </a:cubicBezTo>
                  <a:cubicBezTo>
                    <a:pt x="10" y="6"/>
                    <a:pt x="7" y="9"/>
                    <a:pt x="5" y="13"/>
                  </a:cubicBezTo>
                  <a:cubicBezTo>
                    <a:pt x="4" y="15"/>
                    <a:pt x="3" y="17"/>
                    <a:pt x="2" y="19"/>
                  </a:cubicBezTo>
                  <a:cubicBezTo>
                    <a:pt x="1" y="21"/>
                    <a:pt x="1" y="23"/>
                    <a:pt x="1" y="25"/>
                  </a:cubicBezTo>
                  <a:cubicBezTo>
                    <a:pt x="0" y="29"/>
                    <a:pt x="1" y="33"/>
                    <a:pt x="2" y="37"/>
                  </a:cubicBezTo>
                  <a:cubicBezTo>
                    <a:pt x="3" y="41"/>
                    <a:pt x="4" y="45"/>
                    <a:pt x="7" y="48"/>
                  </a:cubicBezTo>
                  <a:cubicBezTo>
                    <a:pt x="10" y="51"/>
                    <a:pt x="13" y="54"/>
                    <a:pt x="17" y="56"/>
                  </a:cubicBezTo>
                  <a:cubicBezTo>
                    <a:pt x="18" y="56"/>
                    <a:pt x="19" y="57"/>
                    <a:pt x="20" y="57"/>
                  </a:cubicBezTo>
                  <a:cubicBezTo>
                    <a:pt x="21" y="57"/>
                    <a:pt x="21" y="57"/>
                    <a:pt x="22" y="57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7" y="61"/>
                    <a:pt x="37" y="61"/>
                    <a:pt x="37" y="61"/>
                  </a:cubicBezTo>
                  <a:lnTo>
                    <a:pt x="56" y="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6843713" y="1300163"/>
              <a:ext cx="363538" cy="390525"/>
            </a:xfrm>
            <a:custGeom>
              <a:avLst/>
              <a:gdLst>
                <a:gd name="T0" fmla="*/ 86 w 97"/>
                <a:gd name="T1" fmla="*/ 48 h 104"/>
                <a:gd name="T2" fmla="*/ 56 w 97"/>
                <a:gd name="T3" fmla="*/ 83 h 104"/>
                <a:gd name="T4" fmla="*/ 48 w 97"/>
                <a:gd name="T5" fmla="*/ 93 h 104"/>
                <a:gd name="T6" fmla="*/ 31 w 97"/>
                <a:gd name="T7" fmla="*/ 101 h 104"/>
                <a:gd name="T8" fmla="*/ 43 w 97"/>
                <a:gd name="T9" fmla="*/ 97 h 104"/>
                <a:gd name="T10" fmla="*/ 49 w 97"/>
                <a:gd name="T11" fmla="*/ 92 h 104"/>
                <a:gd name="T12" fmla="*/ 82 w 97"/>
                <a:gd name="T13" fmla="*/ 52 h 104"/>
                <a:gd name="T14" fmla="*/ 86 w 97"/>
                <a:gd name="T15" fmla="*/ 47 h 104"/>
                <a:gd name="T16" fmla="*/ 93 w 97"/>
                <a:gd name="T17" fmla="*/ 20 h 104"/>
                <a:gd name="T18" fmla="*/ 83 w 97"/>
                <a:gd name="T19" fmla="*/ 11 h 104"/>
                <a:gd name="T20" fmla="*/ 87 w 97"/>
                <a:gd name="T21" fmla="*/ 21 h 104"/>
                <a:gd name="T22" fmla="*/ 80 w 97"/>
                <a:gd name="T23" fmla="*/ 42 h 104"/>
                <a:gd name="T24" fmla="*/ 44 w 97"/>
                <a:gd name="T25" fmla="*/ 85 h 104"/>
                <a:gd name="T26" fmla="*/ 40 w 97"/>
                <a:gd name="T27" fmla="*/ 89 h 104"/>
                <a:gd name="T28" fmla="*/ 41 w 97"/>
                <a:gd name="T29" fmla="*/ 88 h 104"/>
                <a:gd name="T30" fmla="*/ 44 w 97"/>
                <a:gd name="T31" fmla="*/ 85 h 104"/>
                <a:gd name="T32" fmla="*/ 80 w 97"/>
                <a:gd name="T33" fmla="*/ 42 h 104"/>
                <a:gd name="T34" fmla="*/ 83 w 97"/>
                <a:gd name="T35" fmla="*/ 30 h 104"/>
                <a:gd name="T36" fmla="*/ 78 w 97"/>
                <a:gd name="T37" fmla="*/ 41 h 104"/>
                <a:gd name="T38" fmla="*/ 47 w 97"/>
                <a:gd name="T39" fmla="*/ 77 h 104"/>
                <a:gd name="T40" fmla="*/ 38 w 97"/>
                <a:gd name="T41" fmla="*/ 87 h 104"/>
                <a:gd name="T42" fmla="*/ 20 w 97"/>
                <a:gd name="T43" fmla="*/ 87 h 104"/>
                <a:gd name="T44" fmla="*/ 19 w 97"/>
                <a:gd name="T45" fmla="*/ 86 h 104"/>
                <a:gd name="T46" fmla="*/ 18 w 97"/>
                <a:gd name="T47" fmla="*/ 85 h 104"/>
                <a:gd name="T48" fmla="*/ 15 w 97"/>
                <a:gd name="T49" fmla="*/ 74 h 104"/>
                <a:gd name="T50" fmla="*/ 20 w 97"/>
                <a:gd name="T51" fmla="*/ 62 h 104"/>
                <a:gd name="T52" fmla="*/ 50 w 97"/>
                <a:gd name="T53" fmla="*/ 24 h 104"/>
                <a:gd name="T54" fmla="*/ 56 w 97"/>
                <a:gd name="T55" fmla="*/ 17 h 104"/>
                <a:gd name="T56" fmla="*/ 60 w 97"/>
                <a:gd name="T57" fmla="*/ 14 h 104"/>
                <a:gd name="T58" fmla="*/ 79 w 97"/>
                <a:gd name="T59" fmla="*/ 16 h 104"/>
                <a:gd name="T60" fmla="*/ 66 w 97"/>
                <a:gd name="T61" fmla="*/ 6 h 104"/>
                <a:gd name="T62" fmla="*/ 79 w 97"/>
                <a:gd name="T63" fmla="*/ 7 h 104"/>
                <a:gd name="T64" fmla="*/ 55 w 97"/>
                <a:gd name="T65" fmla="*/ 1 h 104"/>
                <a:gd name="T66" fmla="*/ 43 w 97"/>
                <a:gd name="T67" fmla="*/ 10 h 104"/>
                <a:gd name="T68" fmla="*/ 10 w 97"/>
                <a:gd name="T69" fmla="*/ 52 h 104"/>
                <a:gd name="T70" fmla="*/ 7 w 97"/>
                <a:gd name="T71" fmla="*/ 56 h 104"/>
                <a:gd name="T72" fmla="*/ 2 w 97"/>
                <a:gd name="T73" fmla="*/ 85 h 104"/>
                <a:gd name="T74" fmla="*/ 11 w 97"/>
                <a:gd name="T75" fmla="*/ 98 h 104"/>
                <a:gd name="T76" fmla="*/ 31 w 97"/>
                <a:gd name="T77" fmla="*/ 103 h 104"/>
                <a:gd name="T78" fmla="*/ 50 w 97"/>
                <a:gd name="T79" fmla="*/ 95 h 104"/>
                <a:gd name="T80" fmla="*/ 58 w 97"/>
                <a:gd name="T81" fmla="*/ 84 h 104"/>
                <a:gd name="T82" fmla="*/ 51 w 97"/>
                <a:gd name="T83" fmla="*/ 93 h 104"/>
                <a:gd name="T84" fmla="*/ 49 w 97"/>
                <a:gd name="T85" fmla="*/ 96 h 104"/>
                <a:gd name="T86" fmla="*/ 16 w 97"/>
                <a:gd name="T87" fmla="*/ 100 h 104"/>
                <a:gd name="T88" fmla="*/ 10 w 97"/>
                <a:gd name="T89" fmla="*/ 97 h 104"/>
                <a:gd name="T90" fmla="*/ 4 w 97"/>
                <a:gd name="T91" fmla="*/ 89 h 104"/>
                <a:gd name="T92" fmla="*/ 6 w 97"/>
                <a:gd name="T93" fmla="*/ 59 h 104"/>
                <a:gd name="T94" fmla="*/ 7 w 97"/>
                <a:gd name="T95" fmla="*/ 92 h 104"/>
                <a:gd name="T96" fmla="*/ 10 w 97"/>
                <a:gd name="T97" fmla="*/ 95 h 104"/>
                <a:gd name="T98" fmla="*/ 13 w 97"/>
                <a:gd name="T99" fmla="*/ 97 h 104"/>
                <a:gd name="T100" fmla="*/ 46 w 97"/>
                <a:gd name="T101" fmla="*/ 97 h 104"/>
                <a:gd name="T102" fmla="*/ 55 w 97"/>
                <a:gd name="T103" fmla="*/ 87 h 104"/>
                <a:gd name="T104" fmla="*/ 83 w 97"/>
                <a:gd name="T105" fmla="*/ 55 h 104"/>
                <a:gd name="T106" fmla="*/ 88 w 97"/>
                <a:gd name="T107" fmla="*/ 48 h 104"/>
                <a:gd name="T108" fmla="*/ 94 w 97"/>
                <a:gd name="T109" fmla="*/ 2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" h="104">
                  <a:moveTo>
                    <a:pt x="92" y="37"/>
                  </a:moveTo>
                  <a:cubicBezTo>
                    <a:pt x="91" y="40"/>
                    <a:pt x="90" y="42"/>
                    <a:pt x="89" y="44"/>
                  </a:cubicBezTo>
                  <a:cubicBezTo>
                    <a:pt x="88" y="45"/>
                    <a:pt x="87" y="47"/>
                    <a:pt x="86" y="48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78" y="57"/>
                    <a:pt x="72" y="65"/>
                    <a:pt x="65" y="72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93"/>
                    <a:pt x="47" y="94"/>
                    <a:pt x="47" y="94"/>
                  </a:cubicBezTo>
                  <a:cubicBezTo>
                    <a:pt x="45" y="96"/>
                    <a:pt x="42" y="98"/>
                    <a:pt x="39" y="99"/>
                  </a:cubicBezTo>
                  <a:cubicBezTo>
                    <a:pt x="37" y="100"/>
                    <a:pt x="34" y="101"/>
                    <a:pt x="31" y="101"/>
                  </a:cubicBezTo>
                  <a:cubicBezTo>
                    <a:pt x="26" y="101"/>
                    <a:pt x="20" y="99"/>
                    <a:pt x="16" y="97"/>
                  </a:cubicBezTo>
                  <a:cubicBezTo>
                    <a:pt x="20" y="99"/>
                    <a:pt x="24" y="100"/>
                    <a:pt x="29" y="100"/>
                  </a:cubicBezTo>
                  <a:cubicBezTo>
                    <a:pt x="34" y="101"/>
                    <a:pt x="39" y="100"/>
                    <a:pt x="43" y="97"/>
                  </a:cubicBezTo>
                  <a:cubicBezTo>
                    <a:pt x="44" y="96"/>
                    <a:pt x="45" y="95"/>
                    <a:pt x="46" y="94"/>
                  </a:cubicBezTo>
                  <a:cubicBezTo>
                    <a:pt x="47" y="94"/>
                    <a:pt x="47" y="93"/>
                    <a:pt x="48" y="93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4"/>
                    <a:pt x="58" y="80"/>
                    <a:pt x="61" y="77"/>
                  </a:cubicBezTo>
                  <a:cubicBezTo>
                    <a:pt x="68" y="69"/>
                    <a:pt x="75" y="61"/>
                    <a:pt x="82" y="52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8" y="44"/>
                    <a:pt x="90" y="41"/>
                    <a:pt x="91" y="38"/>
                  </a:cubicBezTo>
                  <a:cubicBezTo>
                    <a:pt x="93" y="33"/>
                    <a:pt x="94" y="27"/>
                    <a:pt x="93" y="20"/>
                  </a:cubicBezTo>
                  <a:cubicBezTo>
                    <a:pt x="93" y="19"/>
                    <a:pt x="92" y="18"/>
                    <a:pt x="92" y="16"/>
                  </a:cubicBezTo>
                  <a:cubicBezTo>
                    <a:pt x="91" y="15"/>
                    <a:pt x="89" y="13"/>
                    <a:pt x="88" y="12"/>
                  </a:cubicBezTo>
                  <a:cubicBezTo>
                    <a:pt x="86" y="11"/>
                    <a:pt x="84" y="10"/>
                    <a:pt x="83" y="11"/>
                  </a:cubicBezTo>
                  <a:cubicBezTo>
                    <a:pt x="83" y="11"/>
                    <a:pt x="83" y="12"/>
                    <a:pt x="83" y="13"/>
                  </a:cubicBezTo>
                  <a:cubicBezTo>
                    <a:pt x="84" y="14"/>
                    <a:pt x="84" y="15"/>
                    <a:pt x="85" y="18"/>
                  </a:cubicBezTo>
                  <a:cubicBezTo>
                    <a:pt x="86" y="18"/>
                    <a:pt x="87" y="20"/>
                    <a:pt x="87" y="21"/>
                  </a:cubicBezTo>
                  <a:cubicBezTo>
                    <a:pt x="87" y="23"/>
                    <a:pt x="87" y="24"/>
                    <a:pt x="87" y="24"/>
                  </a:cubicBezTo>
                  <a:cubicBezTo>
                    <a:pt x="87" y="25"/>
                    <a:pt x="86" y="24"/>
                    <a:pt x="86" y="24"/>
                  </a:cubicBezTo>
                  <a:cubicBezTo>
                    <a:pt x="86" y="30"/>
                    <a:pt x="84" y="37"/>
                    <a:pt x="80" y="42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0" y="66"/>
                    <a:pt x="54" y="73"/>
                    <a:pt x="48" y="80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37" y="91"/>
                    <a:pt x="34" y="92"/>
                    <a:pt x="30" y="92"/>
                  </a:cubicBezTo>
                  <a:cubicBezTo>
                    <a:pt x="34" y="92"/>
                    <a:pt x="37" y="91"/>
                    <a:pt x="40" y="89"/>
                  </a:cubicBezTo>
                  <a:cubicBezTo>
                    <a:pt x="40" y="89"/>
                    <a:pt x="41" y="88"/>
                    <a:pt x="41" y="88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4" y="37"/>
                    <a:pt x="86" y="30"/>
                    <a:pt x="85" y="23"/>
                  </a:cubicBezTo>
                  <a:cubicBezTo>
                    <a:pt x="84" y="23"/>
                    <a:pt x="84" y="24"/>
                    <a:pt x="83" y="26"/>
                  </a:cubicBezTo>
                  <a:cubicBezTo>
                    <a:pt x="83" y="27"/>
                    <a:pt x="83" y="28"/>
                    <a:pt x="83" y="30"/>
                  </a:cubicBezTo>
                  <a:cubicBezTo>
                    <a:pt x="82" y="32"/>
                    <a:pt x="82" y="34"/>
                    <a:pt x="81" y="36"/>
                  </a:cubicBezTo>
                  <a:cubicBezTo>
                    <a:pt x="80" y="37"/>
                    <a:pt x="80" y="38"/>
                    <a:pt x="79" y="39"/>
                  </a:cubicBezTo>
                  <a:cubicBezTo>
                    <a:pt x="79" y="40"/>
                    <a:pt x="79" y="40"/>
                    <a:pt x="78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5" y="44"/>
                    <a:pt x="73" y="46"/>
                    <a:pt x="72" y="48"/>
                  </a:cubicBezTo>
                  <a:cubicBezTo>
                    <a:pt x="64" y="57"/>
                    <a:pt x="55" y="67"/>
                    <a:pt x="47" y="77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0" y="86"/>
                    <a:pt x="40" y="86"/>
                    <a:pt x="39" y="87"/>
                  </a:cubicBezTo>
                  <a:cubicBezTo>
                    <a:pt x="39" y="87"/>
                    <a:pt x="39" y="87"/>
                    <a:pt x="38" y="87"/>
                  </a:cubicBezTo>
                  <a:cubicBezTo>
                    <a:pt x="38" y="88"/>
                    <a:pt x="37" y="88"/>
                    <a:pt x="36" y="89"/>
                  </a:cubicBezTo>
                  <a:cubicBezTo>
                    <a:pt x="32" y="90"/>
                    <a:pt x="27" y="90"/>
                    <a:pt x="22" y="88"/>
                  </a:cubicBezTo>
                  <a:cubicBezTo>
                    <a:pt x="22" y="88"/>
                    <a:pt x="21" y="87"/>
                    <a:pt x="20" y="87"/>
                  </a:cubicBezTo>
                  <a:cubicBezTo>
                    <a:pt x="20" y="87"/>
                    <a:pt x="20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8" y="85"/>
                    <a:pt x="18" y="84"/>
                    <a:pt x="18" y="84"/>
                  </a:cubicBezTo>
                  <a:cubicBezTo>
                    <a:pt x="17" y="84"/>
                    <a:pt x="17" y="83"/>
                    <a:pt x="16" y="82"/>
                  </a:cubicBezTo>
                  <a:cubicBezTo>
                    <a:pt x="15" y="80"/>
                    <a:pt x="14" y="77"/>
                    <a:pt x="15" y="74"/>
                  </a:cubicBezTo>
                  <a:cubicBezTo>
                    <a:pt x="15" y="70"/>
                    <a:pt x="16" y="67"/>
                    <a:pt x="18" y="65"/>
                  </a:cubicBezTo>
                  <a:cubicBezTo>
                    <a:pt x="18" y="64"/>
                    <a:pt x="19" y="64"/>
                    <a:pt x="19" y="64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34" y="44"/>
                    <a:pt x="42" y="34"/>
                    <a:pt x="50" y="24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6"/>
                    <a:pt x="56" y="16"/>
                    <a:pt x="57" y="16"/>
                  </a:cubicBezTo>
                  <a:cubicBezTo>
                    <a:pt x="57" y="16"/>
                    <a:pt x="57" y="15"/>
                    <a:pt x="57" y="15"/>
                  </a:cubicBezTo>
                  <a:cubicBezTo>
                    <a:pt x="58" y="15"/>
                    <a:pt x="59" y="14"/>
                    <a:pt x="60" y="14"/>
                  </a:cubicBezTo>
                  <a:cubicBezTo>
                    <a:pt x="63" y="13"/>
                    <a:pt x="67" y="13"/>
                    <a:pt x="71" y="14"/>
                  </a:cubicBezTo>
                  <a:cubicBezTo>
                    <a:pt x="74" y="15"/>
                    <a:pt x="76" y="16"/>
                    <a:pt x="78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5"/>
                  </a:cubicBezTo>
                  <a:cubicBezTo>
                    <a:pt x="80" y="14"/>
                    <a:pt x="79" y="12"/>
                    <a:pt x="77" y="10"/>
                  </a:cubicBezTo>
                  <a:cubicBezTo>
                    <a:pt x="74" y="8"/>
                    <a:pt x="71" y="6"/>
                    <a:pt x="66" y="6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71" y="5"/>
                    <a:pt x="74" y="6"/>
                    <a:pt x="76" y="7"/>
                  </a:cubicBezTo>
                  <a:cubicBezTo>
                    <a:pt x="78" y="7"/>
                    <a:pt x="78" y="7"/>
                    <a:pt x="79" y="7"/>
                  </a:cubicBezTo>
                  <a:cubicBezTo>
                    <a:pt x="79" y="6"/>
                    <a:pt x="78" y="4"/>
                    <a:pt x="80" y="4"/>
                  </a:cubicBezTo>
                  <a:cubicBezTo>
                    <a:pt x="75" y="2"/>
                    <a:pt x="70" y="0"/>
                    <a:pt x="64" y="0"/>
                  </a:cubicBezTo>
                  <a:cubicBezTo>
                    <a:pt x="61" y="0"/>
                    <a:pt x="58" y="0"/>
                    <a:pt x="55" y="1"/>
                  </a:cubicBezTo>
                  <a:cubicBezTo>
                    <a:pt x="52" y="2"/>
                    <a:pt x="49" y="4"/>
                    <a:pt x="47" y="6"/>
                  </a:cubicBezTo>
                  <a:cubicBezTo>
                    <a:pt x="46" y="6"/>
                    <a:pt x="46" y="7"/>
                    <a:pt x="45" y="8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7"/>
                    <a:pt x="5" y="59"/>
                    <a:pt x="4" y="61"/>
                  </a:cubicBezTo>
                  <a:cubicBezTo>
                    <a:pt x="2" y="64"/>
                    <a:pt x="1" y="68"/>
                    <a:pt x="0" y="73"/>
                  </a:cubicBezTo>
                  <a:cubicBezTo>
                    <a:pt x="0" y="77"/>
                    <a:pt x="0" y="81"/>
                    <a:pt x="2" y="85"/>
                  </a:cubicBezTo>
                  <a:cubicBezTo>
                    <a:pt x="3" y="89"/>
                    <a:pt x="6" y="92"/>
                    <a:pt x="8" y="95"/>
                  </a:cubicBezTo>
                  <a:cubicBezTo>
                    <a:pt x="9" y="96"/>
                    <a:pt x="9" y="96"/>
                    <a:pt x="10" y="97"/>
                  </a:cubicBezTo>
                  <a:cubicBezTo>
                    <a:pt x="11" y="97"/>
                    <a:pt x="11" y="98"/>
                    <a:pt x="11" y="98"/>
                  </a:cubicBezTo>
                  <a:cubicBezTo>
                    <a:pt x="12" y="98"/>
                    <a:pt x="13" y="99"/>
                    <a:pt x="14" y="99"/>
                  </a:cubicBezTo>
                  <a:cubicBezTo>
                    <a:pt x="16" y="100"/>
                    <a:pt x="18" y="101"/>
                    <a:pt x="20" y="102"/>
                  </a:cubicBezTo>
                  <a:cubicBezTo>
                    <a:pt x="23" y="103"/>
                    <a:pt x="27" y="104"/>
                    <a:pt x="31" y="103"/>
                  </a:cubicBezTo>
                  <a:cubicBezTo>
                    <a:pt x="35" y="103"/>
                    <a:pt x="40" y="102"/>
                    <a:pt x="44" y="100"/>
                  </a:cubicBezTo>
                  <a:cubicBezTo>
                    <a:pt x="46" y="99"/>
                    <a:pt x="47" y="98"/>
                    <a:pt x="49" y="96"/>
                  </a:cubicBezTo>
                  <a:cubicBezTo>
                    <a:pt x="49" y="95"/>
                    <a:pt x="50" y="95"/>
                    <a:pt x="50" y="95"/>
                  </a:cubicBezTo>
                  <a:cubicBezTo>
                    <a:pt x="51" y="94"/>
                    <a:pt x="51" y="94"/>
                    <a:pt x="51" y="94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5"/>
                    <a:pt x="49" y="95"/>
                    <a:pt x="49" y="96"/>
                  </a:cubicBezTo>
                  <a:cubicBezTo>
                    <a:pt x="48" y="97"/>
                    <a:pt x="47" y="98"/>
                    <a:pt x="45" y="99"/>
                  </a:cubicBezTo>
                  <a:cubicBezTo>
                    <a:pt x="41" y="102"/>
                    <a:pt x="35" y="103"/>
                    <a:pt x="30" y="103"/>
                  </a:cubicBezTo>
                  <a:cubicBezTo>
                    <a:pt x="25" y="103"/>
                    <a:pt x="20" y="102"/>
                    <a:pt x="16" y="100"/>
                  </a:cubicBezTo>
                  <a:cubicBezTo>
                    <a:pt x="15" y="99"/>
                    <a:pt x="14" y="99"/>
                    <a:pt x="12" y="98"/>
                  </a:cubicBezTo>
                  <a:cubicBezTo>
                    <a:pt x="12" y="98"/>
                    <a:pt x="11" y="97"/>
                    <a:pt x="11" y="97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96"/>
                    <a:pt x="9" y="96"/>
                    <a:pt x="9" y="95"/>
                  </a:cubicBezTo>
                  <a:cubicBezTo>
                    <a:pt x="7" y="93"/>
                    <a:pt x="6" y="91"/>
                    <a:pt x="4" y="89"/>
                  </a:cubicBezTo>
                  <a:cubicBezTo>
                    <a:pt x="2" y="84"/>
                    <a:pt x="1" y="79"/>
                    <a:pt x="1" y="74"/>
                  </a:cubicBezTo>
                  <a:cubicBezTo>
                    <a:pt x="1" y="69"/>
                    <a:pt x="3" y="64"/>
                    <a:pt x="5" y="59"/>
                  </a:cubicBezTo>
                  <a:cubicBezTo>
                    <a:pt x="5" y="59"/>
                    <a:pt x="5" y="60"/>
                    <a:pt x="6" y="59"/>
                  </a:cubicBezTo>
                  <a:cubicBezTo>
                    <a:pt x="3" y="64"/>
                    <a:pt x="2" y="69"/>
                    <a:pt x="2" y="74"/>
                  </a:cubicBezTo>
                  <a:cubicBezTo>
                    <a:pt x="2" y="79"/>
                    <a:pt x="3" y="84"/>
                    <a:pt x="5" y="89"/>
                  </a:cubicBezTo>
                  <a:cubicBezTo>
                    <a:pt x="6" y="90"/>
                    <a:pt x="7" y="91"/>
                    <a:pt x="7" y="92"/>
                  </a:cubicBezTo>
                  <a:cubicBezTo>
                    <a:pt x="8" y="92"/>
                    <a:pt x="8" y="93"/>
                    <a:pt x="9" y="93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9" y="94"/>
                    <a:pt x="10" y="94"/>
                    <a:pt x="10" y="95"/>
                  </a:cubicBezTo>
                  <a:cubicBezTo>
                    <a:pt x="10" y="95"/>
                    <a:pt x="11" y="95"/>
                    <a:pt x="11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2" y="97"/>
                    <a:pt x="13" y="97"/>
                    <a:pt x="13" y="97"/>
                  </a:cubicBezTo>
                  <a:cubicBezTo>
                    <a:pt x="14" y="98"/>
                    <a:pt x="16" y="99"/>
                    <a:pt x="17" y="99"/>
                  </a:cubicBezTo>
                  <a:cubicBezTo>
                    <a:pt x="21" y="101"/>
                    <a:pt x="26" y="102"/>
                    <a:pt x="31" y="102"/>
                  </a:cubicBezTo>
                  <a:cubicBezTo>
                    <a:pt x="36" y="102"/>
                    <a:pt x="41" y="101"/>
                    <a:pt x="46" y="97"/>
                  </a:cubicBezTo>
                  <a:cubicBezTo>
                    <a:pt x="47" y="96"/>
                    <a:pt x="48" y="96"/>
                    <a:pt x="49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1"/>
                    <a:pt x="66" y="74"/>
                    <a:pt x="71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9" y="48"/>
                    <a:pt x="89" y="48"/>
                    <a:pt x="89" y="47"/>
                  </a:cubicBezTo>
                  <a:cubicBezTo>
                    <a:pt x="92" y="44"/>
                    <a:pt x="93" y="41"/>
                    <a:pt x="95" y="37"/>
                  </a:cubicBezTo>
                  <a:cubicBezTo>
                    <a:pt x="97" y="31"/>
                    <a:pt x="96" y="25"/>
                    <a:pt x="94" y="20"/>
                  </a:cubicBezTo>
                  <a:cubicBezTo>
                    <a:pt x="95" y="26"/>
                    <a:pt x="94" y="32"/>
                    <a:pt x="92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5175251" y="1671638"/>
              <a:ext cx="4763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160963" y="1660526"/>
              <a:ext cx="3175" cy="3175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5180013" y="1674813"/>
              <a:ext cx="11113" cy="4763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5164138" y="1663701"/>
              <a:ext cx="7938" cy="4763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5172076" y="166846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4987926" y="1292226"/>
              <a:ext cx="360363" cy="398463"/>
            </a:xfrm>
            <a:custGeom>
              <a:avLst/>
              <a:gdLst>
                <a:gd name="T0" fmla="*/ 38 w 96"/>
                <a:gd name="T1" fmla="*/ 88 h 106"/>
                <a:gd name="T2" fmla="*/ 46 w 96"/>
                <a:gd name="T3" fmla="*/ 98 h 106"/>
                <a:gd name="T4" fmla="*/ 42 w 96"/>
                <a:gd name="T5" fmla="*/ 93 h 106"/>
                <a:gd name="T6" fmla="*/ 12 w 96"/>
                <a:gd name="T7" fmla="*/ 55 h 106"/>
                <a:gd name="T8" fmla="*/ 0 w 96"/>
                <a:gd name="T9" fmla="*/ 29 h 106"/>
                <a:gd name="T10" fmla="*/ 6 w 96"/>
                <a:gd name="T11" fmla="*/ 14 h 106"/>
                <a:gd name="T12" fmla="*/ 5 w 96"/>
                <a:gd name="T13" fmla="*/ 43 h 106"/>
                <a:gd name="T14" fmla="*/ 20 w 96"/>
                <a:gd name="T15" fmla="*/ 64 h 106"/>
                <a:gd name="T16" fmla="*/ 45 w 96"/>
                <a:gd name="T17" fmla="*/ 96 h 106"/>
                <a:gd name="T18" fmla="*/ 48 w 96"/>
                <a:gd name="T19" fmla="*/ 99 h 106"/>
                <a:gd name="T20" fmla="*/ 67 w 96"/>
                <a:gd name="T21" fmla="*/ 106 h 106"/>
                <a:gd name="T22" fmla="*/ 86 w 96"/>
                <a:gd name="T23" fmla="*/ 98 h 106"/>
                <a:gd name="T24" fmla="*/ 95 w 96"/>
                <a:gd name="T25" fmla="*/ 86 h 106"/>
                <a:gd name="T26" fmla="*/ 92 w 96"/>
                <a:gd name="T27" fmla="*/ 86 h 106"/>
                <a:gd name="T28" fmla="*/ 81 w 96"/>
                <a:gd name="T29" fmla="*/ 99 h 106"/>
                <a:gd name="T30" fmla="*/ 49 w 96"/>
                <a:gd name="T31" fmla="*/ 97 h 106"/>
                <a:gd name="T32" fmla="*/ 40 w 96"/>
                <a:gd name="T33" fmla="*/ 86 h 106"/>
                <a:gd name="T34" fmla="*/ 44 w 96"/>
                <a:gd name="T35" fmla="*/ 91 h 106"/>
                <a:gd name="T36" fmla="*/ 50 w 96"/>
                <a:gd name="T37" fmla="*/ 98 h 106"/>
                <a:gd name="T38" fmla="*/ 78 w 96"/>
                <a:gd name="T39" fmla="*/ 101 h 106"/>
                <a:gd name="T40" fmla="*/ 92 w 96"/>
                <a:gd name="T41" fmla="*/ 69 h 106"/>
                <a:gd name="T42" fmla="*/ 83 w 96"/>
                <a:gd name="T43" fmla="*/ 59 h 106"/>
                <a:gd name="T44" fmla="*/ 86 w 96"/>
                <a:gd name="T45" fmla="*/ 70 h 106"/>
                <a:gd name="T46" fmla="*/ 85 w 96"/>
                <a:gd name="T47" fmla="*/ 82 h 106"/>
                <a:gd name="T48" fmla="*/ 57 w 96"/>
                <a:gd name="T49" fmla="*/ 93 h 106"/>
                <a:gd name="T50" fmla="*/ 53 w 96"/>
                <a:gd name="T51" fmla="*/ 90 h 106"/>
                <a:gd name="T52" fmla="*/ 28 w 96"/>
                <a:gd name="T53" fmla="*/ 57 h 106"/>
                <a:gd name="T54" fmla="*/ 54 w 96"/>
                <a:gd name="T55" fmla="*/ 91 h 106"/>
                <a:gd name="T56" fmla="*/ 62 w 96"/>
                <a:gd name="T57" fmla="*/ 95 h 106"/>
                <a:gd name="T58" fmla="*/ 84 w 96"/>
                <a:gd name="T59" fmla="*/ 72 h 106"/>
                <a:gd name="T60" fmla="*/ 79 w 96"/>
                <a:gd name="T61" fmla="*/ 87 h 106"/>
                <a:gd name="T62" fmla="*/ 72 w 96"/>
                <a:gd name="T63" fmla="*/ 92 h 106"/>
                <a:gd name="T64" fmla="*/ 56 w 96"/>
                <a:gd name="T65" fmla="*/ 89 h 106"/>
                <a:gd name="T66" fmla="*/ 23 w 96"/>
                <a:gd name="T67" fmla="*/ 47 h 106"/>
                <a:gd name="T68" fmla="*/ 18 w 96"/>
                <a:gd name="T69" fmla="*/ 40 h 106"/>
                <a:gd name="T70" fmla="*/ 17 w 96"/>
                <a:gd name="T71" fmla="*/ 21 h 106"/>
                <a:gd name="T72" fmla="*/ 21 w 96"/>
                <a:gd name="T73" fmla="*/ 18 h 106"/>
                <a:gd name="T74" fmla="*/ 37 w 96"/>
                <a:gd name="T75" fmla="*/ 17 h 106"/>
                <a:gd name="T76" fmla="*/ 39 w 96"/>
                <a:gd name="T77" fmla="*/ 19 h 106"/>
                <a:gd name="T78" fmla="*/ 70 w 96"/>
                <a:gd name="T79" fmla="*/ 57 h 106"/>
                <a:gd name="T80" fmla="*/ 83 w 96"/>
                <a:gd name="T81" fmla="*/ 53 h 106"/>
                <a:gd name="T82" fmla="*/ 55 w 96"/>
                <a:gd name="T83" fmla="*/ 16 h 106"/>
                <a:gd name="T84" fmla="*/ 48 w 96"/>
                <a:gd name="T85" fmla="*/ 7 h 106"/>
                <a:gd name="T86" fmla="*/ 12 w 96"/>
                <a:gd name="T87" fmla="*/ 6 h 106"/>
                <a:gd name="T88" fmla="*/ 7 w 96"/>
                <a:gd name="T89" fmla="*/ 10 h 106"/>
                <a:gd name="T90" fmla="*/ 2 w 96"/>
                <a:gd name="T91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" h="106">
                  <a:moveTo>
                    <a:pt x="14" y="58"/>
                  </a:moveTo>
                  <a:cubicBezTo>
                    <a:pt x="26" y="73"/>
                    <a:pt x="26" y="73"/>
                    <a:pt x="26" y="73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5" y="97"/>
                    <a:pt x="45" y="97"/>
                    <a:pt x="45" y="97"/>
                  </a:cubicBezTo>
                  <a:cubicBezTo>
                    <a:pt x="46" y="97"/>
                    <a:pt x="46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6" y="48"/>
                    <a:pt x="5" y="46"/>
                    <a:pt x="4" y="44"/>
                  </a:cubicBezTo>
                  <a:cubicBezTo>
                    <a:pt x="2" y="39"/>
                    <a:pt x="0" y="34"/>
                    <a:pt x="0" y="29"/>
                  </a:cubicBezTo>
                  <a:cubicBezTo>
                    <a:pt x="0" y="27"/>
                    <a:pt x="0" y="24"/>
                    <a:pt x="1" y="21"/>
                  </a:cubicBezTo>
                  <a:cubicBezTo>
                    <a:pt x="2" y="18"/>
                    <a:pt x="3" y="16"/>
                    <a:pt x="5" y="13"/>
                  </a:cubicBezTo>
                  <a:cubicBezTo>
                    <a:pt x="5" y="14"/>
                    <a:pt x="4" y="15"/>
                    <a:pt x="6" y="14"/>
                  </a:cubicBezTo>
                  <a:cubicBezTo>
                    <a:pt x="4" y="16"/>
                    <a:pt x="3" y="18"/>
                    <a:pt x="2" y="21"/>
                  </a:cubicBezTo>
                  <a:cubicBezTo>
                    <a:pt x="1" y="24"/>
                    <a:pt x="1" y="27"/>
                    <a:pt x="1" y="29"/>
                  </a:cubicBezTo>
                  <a:cubicBezTo>
                    <a:pt x="1" y="34"/>
                    <a:pt x="3" y="39"/>
                    <a:pt x="5" y="43"/>
                  </a:cubicBezTo>
                  <a:cubicBezTo>
                    <a:pt x="6" y="46"/>
                    <a:pt x="7" y="48"/>
                    <a:pt x="9" y="50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5" y="71"/>
                    <a:pt x="30" y="77"/>
                    <a:pt x="36" y="84"/>
                  </a:cubicBezTo>
                  <a:cubicBezTo>
                    <a:pt x="38" y="87"/>
                    <a:pt x="41" y="90"/>
                    <a:pt x="43" y="93"/>
                  </a:cubicBezTo>
                  <a:cubicBezTo>
                    <a:pt x="45" y="96"/>
                    <a:pt x="45" y="96"/>
                    <a:pt x="45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97"/>
                    <a:pt x="47" y="97"/>
                    <a:pt x="47" y="97"/>
                  </a:cubicBezTo>
                  <a:cubicBezTo>
                    <a:pt x="47" y="98"/>
                    <a:pt x="48" y="98"/>
                    <a:pt x="48" y="99"/>
                  </a:cubicBezTo>
                  <a:cubicBezTo>
                    <a:pt x="51" y="101"/>
                    <a:pt x="53" y="102"/>
                    <a:pt x="56" y="103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9" y="106"/>
                    <a:pt x="63" y="106"/>
                    <a:pt x="67" y="106"/>
                  </a:cubicBezTo>
                  <a:cubicBezTo>
                    <a:pt x="71" y="106"/>
                    <a:pt x="75" y="105"/>
                    <a:pt x="78" y="103"/>
                  </a:cubicBezTo>
                  <a:cubicBezTo>
                    <a:pt x="80" y="102"/>
                    <a:pt x="82" y="101"/>
                    <a:pt x="84" y="100"/>
                  </a:cubicBezTo>
                  <a:cubicBezTo>
                    <a:pt x="84" y="100"/>
                    <a:pt x="85" y="99"/>
                    <a:pt x="86" y="98"/>
                  </a:cubicBezTo>
                  <a:cubicBezTo>
                    <a:pt x="86" y="98"/>
                    <a:pt x="87" y="98"/>
                    <a:pt x="87" y="97"/>
                  </a:cubicBezTo>
                  <a:cubicBezTo>
                    <a:pt x="88" y="97"/>
                    <a:pt x="88" y="97"/>
                    <a:pt x="88" y="96"/>
                  </a:cubicBezTo>
                  <a:cubicBezTo>
                    <a:pt x="91" y="93"/>
                    <a:pt x="93" y="90"/>
                    <a:pt x="95" y="86"/>
                  </a:cubicBezTo>
                  <a:cubicBezTo>
                    <a:pt x="96" y="82"/>
                    <a:pt x="96" y="79"/>
                    <a:pt x="95" y="76"/>
                  </a:cubicBezTo>
                  <a:cubicBezTo>
                    <a:pt x="95" y="73"/>
                    <a:pt x="94" y="71"/>
                    <a:pt x="93" y="69"/>
                  </a:cubicBezTo>
                  <a:cubicBezTo>
                    <a:pt x="95" y="74"/>
                    <a:pt x="95" y="80"/>
                    <a:pt x="92" y="86"/>
                  </a:cubicBezTo>
                  <a:cubicBezTo>
                    <a:pt x="91" y="89"/>
                    <a:pt x="90" y="91"/>
                    <a:pt x="88" y="93"/>
                  </a:cubicBezTo>
                  <a:cubicBezTo>
                    <a:pt x="87" y="94"/>
                    <a:pt x="86" y="95"/>
                    <a:pt x="85" y="96"/>
                  </a:cubicBezTo>
                  <a:cubicBezTo>
                    <a:pt x="84" y="97"/>
                    <a:pt x="83" y="98"/>
                    <a:pt x="81" y="99"/>
                  </a:cubicBezTo>
                  <a:cubicBezTo>
                    <a:pt x="76" y="102"/>
                    <a:pt x="71" y="103"/>
                    <a:pt x="65" y="103"/>
                  </a:cubicBezTo>
                  <a:cubicBezTo>
                    <a:pt x="62" y="103"/>
                    <a:pt x="60" y="103"/>
                    <a:pt x="57" y="102"/>
                  </a:cubicBezTo>
                  <a:cubicBezTo>
                    <a:pt x="54" y="101"/>
                    <a:pt x="51" y="100"/>
                    <a:pt x="49" y="97"/>
                  </a:cubicBezTo>
                  <a:cubicBezTo>
                    <a:pt x="48" y="96"/>
                    <a:pt x="47" y="95"/>
                    <a:pt x="46" y="94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23" y="64"/>
                    <a:pt x="35" y="78"/>
                    <a:pt x="44" y="91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7" y="95"/>
                    <a:pt x="48" y="96"/>
                    <a:pt x="48" y="96"/>
                  </a:cubicBezTo>
                  <a:cubicBezTo>
                    <a:pt x="49" y="97"/>
                    <a:pt x="49" y="98"/>
                    <a:pt x="50" y="98"/>
                  </a:cubicBezTo>
                  <a:cubicBezTo>
                    <a:pt x="53" y="100"/>
                    <a:pt x="56" y="102"/>
                    <a:pt x="59" y="103"/>
                  </a:cubicBezTo>
                  <a:cubicBezTo>
                    <a:pt x="63" y="103"/>
                    <a:pt x="66" y="103"/>
                    <a:pt x="69" y="103"/>
                  </a:cubicBezTo>
                  <a:cubicBezTo>
                    <a:pt x="72" y="103"/>
                    <a:pt x="75" y="102"/>
                    <a:pt x="78" y="101"/>
                  </a:cubicBezTo>
                  <a:cubicBezTo>
                    <a:pt x="81" y="99"/>
                    <a:pt x="83" y="97"/>
                    <a:pt x="86" y="95"/>
                  </a:cubicBezTo>
                  <a:cubicBezTo>
                    <a:pt x="88" y="93"/>
                    <a:pt x="90" y="90"/>
                    <a:pt x="91" y="87"/>
                  </a:cubicBezTo>
                  <a:cubicBezTo>
                    <a:pt x="94" y="81"/>
                    <a:pt x="94" y="75"/>
                    <a:pt x="92" y="69"/>
                  </a:cubicBezTo>
                  <a:cubicBezTo>
                    <a:pt x="92" y="68"/>
                    <a:pt x="91" y="66"/>
                    <a:pt x="91" y="65"/>
                  </a:cubicBezTo>
                  <a:cubicBezTo>
                    <a:pt x="90" y="64"/>
                    <a:pt x="89" y="62"/>
                    <a:pt x="88" y="61"/>
                  </a:cubicBezTo>
                  <a:cubicBezTo>
                    <a:pt x="86" y="60"/>
                    <a:pt x="84" y="59"/>
                    <a:pt x="83" y="59"/>
                  </a:cubicBezTo>
                  <a:cubicBezTo>
                    <a:pt x="83" y="60"/>
                    <a:pt x="83" y="60"/>
                    <a:pt x="83" y="61"/>
                  </a:cubicBezTo>
                  <a:cubicBezTo>
                    <a:pt x="83" y="62"/>
                    <a:pt x="84" y="64"/>
                    <a:pt x="84" y="66"/>
                  </a:cubicBezTo>
                  <a:cubicBezTo>
                    <a:pt x="85" y="67"/>
                    <a:pt x="86" y="69"/>
                    <a:pt x="86" y="70"/>
                  </a:cubicBezTo>
                  <a:cubicBezTo>
                    <a:pt x="87" y="71"/>
                    <a:pt x="87" y="72"/>
                    <a:pt x="87" y="72"/>
                  </a:cubicBezTo>
                  <a:cubicBezTo>
                    <a:pt x="86" y="73"/>
                    <a:pt x="86" y="73"/>
                    <a:pt x="85" y="73"/>
                  </a:cubicBezTo>
                  <a:cubicBezTo>
                    <a:pt x="86" y="76"/>
                    <a:pt x="86" y="79"/>
                    <a:pt x="85" y="82"/>
                  </a:cubicBezTo>
                  <a:cubicBezTo>
                    <a:pt x="84" y="85"/>
                    <a:pt x="82" y="88"/>
                    <a:pt x="80" y="90"/>
                  </a:cubicBezTo>
                  <a:cubicBezTo>
                    <a:pt x="75" y="94"/>
                    <a:pt x="68" y="96"/>
                    <a:pt x="62" y="95"/>
                  </a:cubicBezTo>
                  <a:cubicBezTo>
                    <a:pt x="60" y="95"/>
                    <a:pt x="58" y="94"/>
                    <a:pt x="57" y="93"/>
                  </a:cubicBezTo>
                  <a:cubicBezTo>
                    <a:pt x="56" y="93"/>
                    <a:pt x="55" y="92"/>
                    <a:pt x="55" y="92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0"/>
                    <a:pt x="53" y="90"/>
                    <a:pt x="53" y="90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39" y="71"/>
                    <a:pt x="33" y="64"/>
                    <a:pt x="28" y="57"/>
                  </a:cubicBezTo>
                  <a:cubicBezTo>
                    <a:pt x="34" y="64"/>
                    <a:pt x="39" y="72"/>
                    <a:pt x="45" y="7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90"/>
                    <a:pt x="54" y="90"/>
                    <a:pt x="54" y="91"/>
                  </a:cubicBezTo>
                  <a:cubicBezTo>
                    <a:pt x="54" y="91"/>
                    <a:pt x="54" y="91"/>
                    <a:pt x="55" y="92"/>
                  </a:cubicBezTo>
                  <a:cubicBezTo>
                    <a:pt x="55" y="92"/>
                    <a:pt x="56" y="93"/>
                    <a:pt x="57" y="93"/>
                  </a:cubicBezTo>
                  <a:cubicBezTo>
                    <a:pt x="58" y="94"/>
                    <a:pt x="60" y="95"/>
                    <a:pt x="62" y="95"/>
                  </a:cubicBezTo>
                  <a:cubicBezTo>
                    <a:pt x="68" y="96"/>
                    <a:pt x="75" y="94"/>
                    <a:pt x="79" y="90"/>
                  </a:cubicBezTo>
                  <a:cubicBezTo>
                    <a:pt x="82" y="87"/>
                    <a:pt x="83" y="85"/>
                    <a:pt x="84" y="82"/>
                  </a:cubicBezTo>
                  <a:cubicBezTo>
                    <a:pt x="85" y="79"/>
                    <a:pt x="85" y="76"/>
                    <a:pt x="84" y="72"/>
                  </a:cubicBezTo>
                  <a:cubicBezTo>
                    <a:pt x="83" y="72"/>
                    <a:pt x="83" y="72"/>
                    <a:pt x="83" y="75"/>
                  </a:cubicBezTo>
                  <a:cubicBezTo>
                    <a:pt x="83" y="77"/>
                    <a:pt x="83" y="81"/>
                    <a:pt x="81" y="84"/>
                  </a:cubicBezTo>
                  <a:cubicBezTo>
                    <a:pt x="80" y="85"/>
                    <a:pt x="80" y="86"/>
                    <a:pt x="79" y="87"/>
                  </a:cubicBezTo>
                  <a:cubicBezTo>
                    <a:pt x="79" y="88"/>
                    <a:pt x="78" y="88"/>
                    <a:pt x="78" y="88"/>
                  </a:cubicBezTo>
                  <a:cubicBezTo>
                    <a:pt x="78" y="89"/>
                    <a:pt x="77" y="89"/>
                    <a:pt x="77" y="89"/>
                  </a:cubicBezTo>
                  <a:cubicBezTo>
                    <a:pt x="75" y="91"/>
                    <a:pt x="73" y="92"/>
                    <a:pt x="72" y="92"/>
                  </a:cubicBezTo>
                  <a:cubicBezTo>
                    <a:pt x="69" y="93"/>
                    <a:pt x="67" y="93"/>
                    <a:pt x="64" y="93"/>
                  </a:cubicBezTo>
                  <a:cubicBezTo>
                    <a:pt x="62" y="93"/>
                    <a:pt x="60" y="92"/>
                    <a:pt x="58" y="91"/>
                  </a:cubicBezTo>
                  <a:cubicBezTo>
                    <a:pt x="57" y="90"/>
                    <a:pt x="56" y="90"/>
                    <a:pt x="56" y="89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7" y="78"/>
                    <a:pt x="47" y="78"/>
                    <a:pt x="47" y="78"/>
                  </a:cubicBezTo>
                  <a:cubicBezTo>
                    <a:pt x="39" y="67"/>
                    <a:pt x="31" y="57"/>
                    <a:pt x="23" y="47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17" y="38"/>
                    <a:pt x="16" y="37"/>
                  </a:cubicBezTo>
                  <a:cubicBezTo>
                    <a:pt x="15" y="34"/>
                    <a:pt x="14" y="31"/>
                    <a:pt x="14" y="28"/>
                  </a:cubicBezTo>
                  <a:cubicBezTo>
                    <a:pt x="14" y="25"/>
                    <a:pt x="15" y="23"/>
                    <a:pt x="17" y="21"/>
                  </a:cubicBezTo>
                  <a:cubicBezTo>
                    <a:pt x="17" y="21"/>
                    <a:pt x="17" y="20"/>
                    <a:pt x="18" y="20"/>
                  </a:cubicBezTo>
                  <a:cubicBezTo>
                    <a:pt x="18" y="20"/>
                    <a:pt x="18" y="20"/>
                    <a:pt x="19" y="19"/>
                  </a:cubicBezTo>
                  <a:cubicBezTo>
                    <a:pt x="19" y="19"/>
                    <a:pt x="20" y="18"/>
                    <a:pt x="21" y="18"/>
                  </a:cubicBezTo>
                  <a:cubicBezTo>
                    <a:pt x="22" y="17"/>
                    <a:pt x="24" y="16"/>
                    <a:pt x="26" y="16"/>
                  </a:cubicBezTo>
                  <a:cubicBezTo>
                    <a:pt x="28" y="15"/>
                    <a:pt x="30" y="15"/>
                    <a:pt x="32" y="15"/>
                  </a:cubicBezTo>
                  <a:cubicBezTo>
                    <a:pt x="34" y="15"/>
                    <a:pt x="36" y="16"/>
                    <a:pt x="37" y="17"/>
                  </a:cubicBezTo>
                  <a:cubicBezTo>
                    <a:pt x="38" y="17"/>
                    <a:pt x="38" y="17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56" y="40"/>
                    <a:pt x="63" y="49"/>
                    <a:pt x="70" y="57"/>
                  </a:cubicBezTo>
                  <a:cubicBezTo>
                    <a:pt x="82" y="70"/>
                    <a:pt x="82" y="62"/>
                    <a:pt x="72" y="47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83" y="61"/>
                    <a:pt x="80" y="52"/>
                    <a:pt x="83" y="53"/>
                  </a:cubicBezTo>
                  <a:cubicBezTo>
                    <a:pt x="77" y="45"/>
                    <a:pt x="72" y="38"/>
                    <a:pt x="67" y="30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9"/>
                    <a:pt x="49" y="8"/>
                    <a:pt x="48" y="7"/>
                  </a:cubicBezTo>
                  <a:cubicBezTo>
                    <a:pt x="45" y="4"/>
                    <a:pt x="40" y="2"/>
                    <a:pt x="36" y="1"/>
                  </a:cubicBezTo>
                  <a:cubicBezTo>
                    <a:pt x="31" y="0"/>
                    <a:pt x="27" y="1"/>
                    <a:pt x="23" y="2"/>
                  </a:cubicBezTo>
                  <a:cubicBezTo>
                    <a:pt x="19" y="3"/>
                    <a:pt x="16" y="4"/>
                    <a:pt x="12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9"/>
                    <a:pt x="8" y="10"/>
                    <a:pt x="7" y="10"/>
                  </a:cubicBezTo>
                  <a:cubicBezTo>
                    <a:pt x="6" y="12"/>
                    <a:pt x="4" y="13"/>
                    <a:pt x="3" y="15"/>
                  </a:cubicBezTo>
                  <a:cubicBezTo>
                    <a:pt x="1" y="19"/>
                    <a:pt x="0" y="24"/>
                    <a:pt x="0" y="28"/>
                  </a:cubicBezTo>
                  <a:cubicBezTo>
                    <a:pt x="0" y="32"/>
                    <a:pt x="0" y="36"/>
                    <a:pt x="2" y="40"/>
                  </a:cubicBezTo>
                  <a:cubicBezTo>
                    <a:pt x="3" y="43"/>
                    <a:pt x="5" y="47"/>
                    <a:pt x="7" y="50"/>
                  </a:cubicBezTo>
                  <a:lnTo>
                    <a:pt x="1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5984876" y="954088"/>
              <a:ext cx="222250" cy="431800"/>
            </a:xfrm>
            <a:custGeom>
              <a:avLst/>
              <a:gdLst>
                <a:gd name="T0" fmla="*/ 0 w 59"/>
                <a:gd name="T1" fmla="*/ 87 h 115"/>
                <a:gd name="T2" fmla="*/ 17 w 59"/>
                <a:gd name="T3" fmla="*/ 113 h 115"/>
                <a:gd name="T4" fmla="*/ 47 w 59"/>
                <a:gd name="T5" fmla="*/ 110 h 115"/>
                <a:gd name="T6" fmla="*/ 48 w 59"/>
                <a:gd name="T7" fmla="*/ 108 h 115"/>
                <a:gd name="T8" fmla="*/ 51 w 59"/>
                <a:gd name="T9" fmla="*/ 106 h 115"/>
                <a:gd name="T10" fmla="*/ 58 w 59"/>
                <a:gd name="T11" fmla="*/ 87 h 115"/>
                <a:gd name="T12" fmla="*/ 58 w 59"/>
                <a:gd name="T13" fmla="*/ 73 h 115"/>
                <a:gd name="T14" fmla="*/ 58 w 59"/>
                <a:gd name="T15" fmla="*/ 85 h 115"/>
                <a:gd name="T16" fmla="*/ 57 w 59"/>
                <a:gd name="T17" fmla="*/ 92 h 115"/>
                <a:gd name="T18" fmla="*/ 48 w 59"/>
                <a:gd name="T19" fmla="*/ 108 h 115"/>
                <a:gd name="T20" fmla="*/ 47 w 59"/>
                <a:gd name="T21" fmla="*/ 108 h 115"/>
                <a:gd name="T22" fmla="*/ 29 w 59"/>
                <a:gd name="T23" fmla="*/ 115 h 115"/>
                <a:gd name="T24" fmla="*/ 1 w 59"/>
                <a:gd name="T25" fmla="*/ 92 h 115"/>
                <a:gd name="T26" fmla="*/ 37 w 59"/>
                <a:gd name="T27" fmla="*/ 113 h 115"/>
                <a:gd name="T28" fmla="*/ 48 w 59"/>
                <a:gd name="T29" fmla="*/ 106 h 115"/>
                <a:gd name="T30" fmla="*/ 57 w 59"/>
                <a:gd name="T31" fmla="*/ 87 h 115"/>
                <a:gd name="T32" fmla="*/ 57 w 59"/>
                <a:gd name="T33" fmla="*/ 53 h 115"/>
                <a:gd name="T34" fmla="*/ 59 w 59"/>
                <a:gd name="T35" fmla="*/ 30 h 115"/>
                <a:gd name="T36" fmla="*/ 43 w 59"/>
                <a:gd name="T37" fmla="*/ 2 h 115"/>
                <a:gd name="T38" fmla="*/ 57 w 59"/>
                <a:gd name="T39" fmla="*/ 25 h 115"/>
                <a:gd name="T40" fmla="*/ 57 w 59"/>
                <a:gd name="T41" fmla="*/ 31 h 115"/>
                <a:gd name="T42" fmla="*/ 56 w 59"/>
                <a:gd name="T43" fmla="*/ 81 h 115"/>
                <a:gd name="T44" fmla="*/ 56 w 59"/>
                <a:gd name="T45" fmla="*/ 88 h 115"/>
                <a:gd name="T46" fmla="*/ 47 w 59"/>
                <a:gd name="T47" fmla="*/ 105 h 115"/>
                <a:gd name="T48" fmla="*/ 46 w 59"/>
                <a:gd name="T49" fmla="*/ 107 h 115"/>
                <a:gd name="T50" fmla="*/ 41 w 59"/>
                <a:gd name="T51" fmla="*/ 110 h 115"/>
                <a:gd name="T52" fmla="*/ 46 w 59"/>
                <a:gd name="T53" fmla="*/ 106 h 115"/>
                <a:gd name="T54" fmla="*/ 55 w 59"/>
                <a:gd name="T55" fmla="*/ 93 h 115"/>
                <a:gd name="T56" fmla="*/ 55 w 59"/>
                <a:gd name="T57" fmla="*/ 79 h 115"/>
                <a:gd name="T58" fmla="*/ 56 w 59"/>
                <a:gd name="T59" fmla="*/ 26 h 115"/>
                <a:gd name="T60" fmla="*/ 39 w 59"/>
                <a:gd name="T61" fmla="*/ 1 h 115"/>
                <a:gd name="T62" fmla="*/ 31 w 59"/>
                <a:gd name="T63" fmla="*/ 4 h 115"/>
                <a:gd name="T64" fmla="*/ 41 w 59"/>
                <a:gd name="T65" fmla="*/ 9 h 115"/>
                <a:gd name="T66" fmla="*/ 48 w 59"/>
                <a:gd name="T67" fmla="*/ 49 h 115"/>
                <a:gd name="T68" fmla="*/ 47 w 59"/>
                <a:gd name="T69" fmla="*/ 86 h 115"/>
                <a:gd name="T70" fmla="*/ 47 w 59"/>
                <a:gd name="T71" fmla="*/ 89 h 115"/>
                <a:gd name="T72" fmla="*/ 47 w 59"/>
                <a:gd name="T73" fmla="*/ 76 h 115"/>
                <a:gd name="T74" fmla="*/ 39 w 59"/>
                <a:gd name="T75" fmla="*/ 11 h 115"/>
                <a:gd name="T76" fmla="*/ 46 w 59"/>
                <a:gd name="T77" fmla="*/ 25 h 115"/>
                <a:gd name="T78" fmla="*/ 46 w 59"/>
                <a:gd name="T79" fmla="*/ 37 h 115"/>
                <a:gd name="T80" fmla="*/ 45 w 59"/>
                <a:gd name="T81" fmla="*/ 86 h 115"/>
                <a:gd name="T82" fmla="*/ 44 w 59"/>
                <a:gd name="T83" fmla="*/ 92 h 115"/>
                <a:gd name="T84" fmla="*/ 39 w 59"/>
                <a:gd name="T85" fmla="*/ 98 h 115"/>
                <a:gd name="T86" fmla="*/ 34 w 59"/>
                <a:gd name="T87" fmla="*/ 101 h 115"/>
                <a:gd name="T88" fmla="*/ 18 w 59"/>
                <a:gd name="T89" fmla="*/ 96 h 115"/>
                <a:gd name="T90" fmla="*/ 14 w 59"/>
                <a:gd name="T91" fmla="*/ 85 h 115"/>
                <a:gd name="T92" fmla="*/ 14 w 59"/>
                <a:gd name="T93" fmla="*/ 36 h 115"/>
                <a:gd name="T94" fmla="*/ 14 w 59"/>
                <a:gd name="T95" fmla="*/ 26 h 115"/>
                <a:gd name="T96" fmla="*/ 22 w 59"/>
                <a:gd name="T97" fmla="*/ 13 h 115"/>
                <a:gd name="T98" fmla="*/ 30 w 59"/>
                <a:gd name="T99" fmla="*/ 9 h 115"/>
                <a:gd name="T100" fmla="*/ 13 w 59"/>
                <a:gd name="T101" fmla="*/ 10 h 115"/>
                <a:gd name="T102" fmla="*/ 23 w 59"/>
                <a:gd name="T103" fmla="*/ 2 h 115"/>
                <a:gd name="T104" fmla="*/ 0 w 59"/>
                <a:gd name="T105" fmla="*/ 24 h 115"/>
                <a:gd name="T106" fmla="*/ 0 w 59"/>
                <a:gd name="T107" fmla="*/ 3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115">
                  <a:moveTo>
                    <a:pt x="0" y="83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0" y="88"/>
                    <a:pt x="0" y="88"/>
                  </a:cubicBezTo>
                  <a:cubicBezTo>
                    <a:pt x="0" y="90"/>
                    <a:pt x="0" y="92"/>
                    <a:pt x="1" y="94"/>
                  </a:cubicBezTo>
                  <a:cubicBezTo>
                    <a:pt x="3" y="103"/>
                    <a:pt x="9" y="109"/>
                    <a:pt x="17" y="113"/>
                  </a:cubicBezTo>
                  <a:cubicBezTo>
                    <a:pt x="21" y="115"/>
                    <a:pt x="25" y="115"/>
                    <a:pt x="29" y="115"/>
                  </a:cubicBezTo>
                  <a:cubicBezTo>
                    <a:pt x="33" y="115"/>
                    <a:pt x="37" y="115"/>
                    <a:pt x="41" y="113"/>
                  </a:cubicBezTo>
                  <a:cubicBezTo>
                    <a:pt x="43" y="112"/>
                    <a:pt x="45" y="111"/>
                    <a:pt x="47" y="110"/>
                  </a:cubicBezTo>
                  <a:cubicBezTo>
                    <a:pt x="47" y="109"/>
                    <a:pt x="48" y="109"/>
                    <a:pt x="48" y="109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9" y="108"/>
                    <a:pt x="49" y="108"/>
                    <a:pt x="49" y="108"/>
                  </a:cubicBezTo>
                  <a:cubicBezTo>
                    <a:pt x="50" y="107"/>
                    <a:pt x="50" y="106"/>
                    <a:pt x="51" y="106"/>
                  </a:cubicBezTo>
                  <a:cubicBezTo>
                    <a:pt x="54" y="103"/>
                    <a:pt x="56" y="99"/>
                    <a:pt x="57" y="94"/>
                  </a:cubicBezTo>
                  <a:cubicBezTo>
                    <a:pt x="58" y="92"/>
                    <a:pt x="58" y="90"/>
                    <a:pt x="58" y="88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3"/>
                    <a:pt x="58" y="83"/>
                    <a:pt x="58" y="83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7"/>
                    <a:pt x="58" y="88"/>
                    <a:pt x="58" y="88"/>
                  </a:cubicBezTo>
                  <a:cubicBezTo>
                    <a:pt x="58" y="90"/>
                    <a:pt x="58" y="91"/>
                    <a:pt x="57" y="92"/>
                  </a:cubicBezTo>
                  <a:cubicBezTo>
                    <a:pt x="57" y="97"/>
                    <a:pt x="54" y="102"/>
                    <a:pt x="50" y="106"/>
                  </a:cubicBezTo>
                  <a:cubicBezTo>
                    <a:pt x="50" y="107"/>
                    <a:pt x="49" y="107"/>
                    <a:pt x="49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7" y="108"/>
                    <a:pt x="47" y="108"/>
                    <a:pt x="47" y="108"/>
                  </a:cubicBezTo>
                  <a:cubicBezTo>
                    <a:pt x="46" y="109"/>
                    <a:pt x="45" y="110"/>
                    <a:pt x="44" y="111"/>
                  </a:cubicBezTo>
                  <a:cubicBezTo>
                    <a:pt x="42" y="112"/>
                    <a:pt x="39" y="113"/>
                    <a:pt x="37" y="114"/>
                  </a:cubicBezTo>
                  <a:cubicBezTo>
                    <a:pt x="34" y="115"/>
                    <a:pt x="32" y="115"/>
                    <a:pt x="29" y="115"/>
                  </a:cubicBezTo>
                  <a:cubicBezTo>
                    <a:pt x="27" y="115"/>
                    <a:pt x="24" y="115"/>
                    <a:pt x="21" y="114"/>
                  </a:cubicBezTo>
                  <a:cubicBezTo>
                    <a:pt x="11" y="111"/>
                    <a:pt x="3" y="103"/>
                    <a:pt x="1" y="92"/>
                  </a:cubicBezTo>
                  <a:cubicBezTo>
                    <a:pt x="1" y="92"/>
                    <a:pt x="1" y="93"/>
                    <a:pt x="1" y="92"/>
                  </a:cubicBezTo>
                  <a:cubicBezTo>
                    <a:pt x="4" y="102"/>
                    <a:pt x="12" y="110"/>
                    <a:pt x="22" y="113"/>
                  </a:cubicBezTo>
                  <a:cubicBezTo>
                    <a:pt x="24" y="114"/>
                    <a:pt x="27" y="114"/>
                    <a:pt x="30" y="114"/>
                  </a:cubicBezTo>
                  <a:cubicBezTo>
                    <a:pt x="32" y="114"/>
                    <a:pt x="35" y="114"/>
                    <a:pt x="37" y="113"/>
                  </a:cubicBezTo>
                  <a:cubicBezTo>
                    <a:pt x="40" y="112"/>
                    <a:pt x="42" y="111"/>
                    <a:pt x="44" y="110"/>
                  </a:cubicBezTo>
                  <a:cubicBezTo>
                    <a:pt x="45" y="109"/>
                    <a:pt x="46" y="108"/>
                    <a:pt x="47" y="107"/>
                  </a:cubicBezTo>
                  <a:cubicBezTo>
                    <a:pt x="47" y="107"/>
                    <a:pt x="48" y="107"/>
                    <a:pt x="48" y="106"/>
                  </a:cubicBezTo>
                  <a:cubicBezTo>
                    <a:pt x="49" y="106"/>
                    <a:pt x="49" y="106"/>
                    <a:pt x="50" y="105"/>
                  </a:cubicBezTo>
                  <a:cubicBezTo>
                    <a:pt x="54" y="101"/>
                    <a:pt x="56" y="96"/>
                    <a:pt x="57" y="91"/>
                  </a:cubicBezTo>
                  <a:cubicBezTo>
                    <a:pt x="57" y="90"/>
                    <a:pt x="57" y="89"/>
                    <a:pt x="57" y="87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57" y="78"/>
                    <a:pt x="57" y="78"/>
                    <a:pt x="57" y="78"/>
                  </a:cubicBezTo>
                  <a:cubicBezTo>
                    <a:pt x="58" y="70"/>
                    <a:pt x="58" y="61"/>
                    <a:pt x="57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8"/>
                    <a:pt x="59" y="27"/>
                    <a:pt x="59" y="25"/>
                  </a:cubicBezTo>
                  <a:cubicBezTo>
                    <a:pt x="59" y="21"/>
                    <a:pt x="58" y="17"/>
                    <a:pt x="56" y="13"/>
                  </a:cubicBezTo>
                  <a:cubicBezTo>
                    <a:pt x="53" y="7"/>
                    <a:pt x="48" y="4"/>
                    <a:pt x="43" y="2"/>
                  </a:cubicBezTo>
                  <a:cubicBezTo>
                    <a:pt x="48" y="5"/>
                    <a:pt x="52" y="10"/>
                    <a:pt x="54" y="15"/>
                  </a:cubicBezTo>
                  <a:cubicBezTo>
                    <a:pt x="55" y="17"/>
                    <a:pt x="56" y="20"/>
                    <a:pt x="57" y="23"/>
                  </a:cubicBezTo>
                  <a:cubicBezTo>
                    <a:pt x="57" y="24"/>
                    <a:pt x="57" y="25"/>
                    <a:pt x="57" y="25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6" y="40"/>
                    <a:pt x="56" y="50"/>
                    <a:pt x="56" y="59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6" y="81"/>
                    <a:pt x="56" y="81"/>
                    <a:pt x="56" y="81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87"/>
                    <a:pt x="56" y="88"/>
                    <a:pt x="56" y="88"/>
                  </a:cubicBezTo>
                  <a:cubicBezTo>
                    <a:pt x="55" y="91"/>
                    <a:pt x="55" y="94"/>
                    <a:pt x="54" y="97"/>
                  </a:cubicBezTo>
                  <a:cubicBezTo>
                    <a:pt x="53" y="99"/>
                    <a:pt x="51" y="102"/>
                    <a:pt x="49" y="104"/>
                  </a:cubicBezTo>
                  <a:cubicBezTo>
                    <a:pt x="48" y="104"/>
                    <a:pt x="48" y="105"/>
                    <a:pt x="47" y="105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45" y="107"/>
                    <a:pt x="44" y="108"/>
                    <a:pt x="43" y="109"/>
                  </a:cubicBezTo>
                  <a:cubicBezTo>
                    <a:pt x="40" y="110"/>
                    <a:pt x="37" y="111"/>
                    <a:pt x="35" y="112"/>
                  </a:cubicBezTo>
                  <a:cubicBezTo>
                    <a:pt x="37" y="111"/>
                    <a:pt x="39" y="111"/>
                    <a:pt x="41" y="110"/>
                  </a:cubicBezTo>
                  <a:cubicBezTo>
                    <a:pt x="42" y="109"/>
                    <a:pt x="44" y="108"/>
                    <a:pt x="45" y="108"/>
                  </a:cubicBezTo>
                  <a:cubicBezTo>
                    <a:pt x="45" y="107"/>
                    <a:pt x="46" y="107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1" y="102"/>
                    <a:pt x="54" y="97"/>
                    <a:pt x="55" y="93"/>
                  </a:cubicBezTo>
                  <a:cubicBezTo>
                    <a:pt x="55" y="91"/>
                    <a:pt x="55" y="90"/>
                    <a:pt x="55" y="89"/>
                  </a:cubicBezTo>
                  <a:cubicBezTo>
                    <a:pt x="55" y="88"/>
                    <a:pt x="55" y="86"/>
                    <a:pt x="55" y="85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5"/>
                    <a:pt x="55" y="71"/>
                    <a:pt x="56" y="67"/>
                  </a:cubicBezTo>
                  <a:cubicBezTo>
                    <a:pt x="56" y="55"/>
                    <a:pt x="56" y="45"/>
                    <a:pt x="56" y="34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3"/>
                    <a:pt x="56" y="20"/>
                    <a:pt x="54" y="17"/>
                  </a:cubicBezTo>
                  <a:cubicBezTo>
                    <a:pt x="52" y="11"/>
                    <a:pt x="48" y="6"/>
                    <a:pt x="43" y="3"/>
                  </a:cubicBezTo>
                  <a:cubicBezTo>
                    <a:pt x="41" y="2"/>
                    <a:pt x="40" y="1"/>
                    <a:pt x="39" y="1"/>
                  </a:cubicBezTo>
                  <a:cubicBezTo>
                    <a:pt x="37" y="0"/>
                    <a:pt x="35" y="0"/>
                    <a:pt x="34" y="0"/>
                  </a:cubicBezTo>
                  <a:cubicBezTo>
                    <a:pt x="31" y="1"/>
                    <a:pt x="29" y="2"/>
                    <a:pt x="29" y="3"/>
                  </a:cubicBezTo>
                  <a:cubicBezTo>
                    <a:pt x="29" y="3"/>
                    <a:pt x="30" y="4"/>
                    <a:pt x="31" y="4"/>
                  </a:cubicBezTo>
                  <a:cubicBezTo>
                    <a:pt x="32" y="5"/>
                    <a:pt x="33" y="5"/>
                    <a:pt x="35" y="6"/>
                  </a:cubicBezTo>
                  <a:cubicBezTo>
                    <a:pt x="36" y="6"/>
                    <a:pt x="38" y="7"/>
                    <a:pt x="39" y="8"/>
                  </a:cubicBezTo>
                  <a:cubicBezTo>
                    <a:pt x="40" y="8"/>
                    <a:pt x="41" y="9"/>
                    <a:pt x="41" y="9"/>
                  </a:cubicBezTo>
                  <a:cubicBezTo>
                    <a:pt x="41" y="10"/>
                    <a:pt x="41" y="10"/>
                    <a:pt x="40" y="10"/>
                  </a:cubicBezTo>
                  <a:cubicBezTo>
                    <a:pt x="45" y="14"/>
                    <a:pt x="49" y="21"/>
                    <a:pt x="48" y="27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58"/>
                    <a:pt x="48" y="67"/>
                    <a:pt x="48" y="7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7" y="87"/>
                    <a:pt x="47" y="88"/>
                    <a:pt x="47" y="89"/>
                  </a:cubicBezTo>
                  <a:cubicBezTo>
                    <a:pt x="46" y="93"/>
                    <a:pt x="45" y="96"/>
                    <a:pt x="42" y="98"/>
                  </a:cubicBezTo>
                  <a:cubicBezTo>
                    <a:pt x="45" y="96"/>
                    <a:pt x="46" y="93"/>
                    <a:pt x="47" y="89"/>
                  </a:cubicBezTo>
                  <a:cubicBezTo>
                    <a:pt x="47" y="88"/>
                    <a:pt x="47" y="87"/>
                    <a:pt x="47" y="8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0"/>
                    <a:pt x="45" y="14"/>
                    <a:pt x="39" y="11"/>
                  </a:cubicBezTo>
                  <a:cubicBezTo>
                    <a:pt x="38" y="11"/>
                    <a:pt x="38" y="12"/>
                    <a:pt x="40" y="14"/>
                  </a:cubicBezTo>
                  <a:cubicBezTo>
                    <a:pt x="41" y="15"/>
                    <a:pt x="44" y="18"/>
                    <a:pt x="45" y="22"/>
                  </a:cubicBezTo>
                  <a:cubicBezTo>
                    <a:pt x="46" y="23"/>
                    <a:pt x="46" y="24"/>
                    <a:pt x="46" y="25"/>
                  </a:cubicBezTo>
                  <a:cubicBezTo>
                    <a:pt x="46" y="26"/>
                    <a:pt x="46" y="26"/>
                    <a:pt x="46" y="27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32"/>
                    <a:pt x="46" y="35"/>
                    <a:pt x="46" y="37"/>
                  </a:cubicBezTo>
                  <a:cubicBezTo>
                    <a:pt x="45" y="49"/>
                    <a:pt x="45" y="62"/>
                    <a:pt x="45" y="7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5" y="86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45" y="88"/>
                    <a:pt x="45" y="89"/>
                    <a:pt x="45" y="89"/>
                  </a:cubicBezTo>
                  <a:cubicBezTo>
                    <a:pt x="44" y="90"/>
                    <a:pt x="44" y="91"/>
                    <a:pt x="44" y="92"/>
                  </a:cubicBezTo>
                  <a:cubicBezTo>
                    <a:pt x="43" y="94"/>
                    <a:pt x="42" y="96"/>
                    <a:pt x="40" y="97"/>
                  </a:cubicBezTo>
                  <a:cubicBezTo>
                    <a:pt x="40" y="97"/>
                    <a:pt x="40" y="97"/>
                    <a:pt x="40" y="97"/>
                  </a:cubicBezTo>
                  <a:cubicBezTo>
                    <a:pt x="40" y="98"/>
                    <a:pt x="39" y="98"/>
                    <a:pt x="39" y="98"/>
                  </a:cubicBezTo>
                  <a:cubicBezTo>
                    <a:pt x="39" y="98"/>
                    <a:pt x="39" y="98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6" y="100"/>
                    <a:pt x="35" y="100"/>
                    <a:pt x="34" y="101"/>
                  </a:cubicBezTo>
                  <a:cubicBezTo>
                    <a:pt x="33" y="101"/>
                    <a:pt x="31" y="101"/>
                    <a:pt x="30" y="101"/>
                  </a:cubicBezTo>
                  <a:cubicBezTo>
                    <a:pt x="28" y="101"/>
                    <a:pt x="27" y="101"/>
                    <a:pt x="25" y="101"/>
                  </a:cubicBezTo>
                  <a:cubicBezTo>
                    <a:pt x="22" y="100"/>
                    <a:pt x="20" y="98"/>
                    <a:pt x="18" y="96"/>
                  </a:cubicBezTo>
                  <a:cubicBezTo>
                    <a:pt x="16" y="93"/>
                    <a:pt x="14" y="90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62"/>
                    <a:pt x="14" y="49"/>
                    <a:pt x="14" y="3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3"/>
                    <a:pt x="14" y="22"/>
                    <a:pt x="15" y="21"/>
                  </a:cubicBezTo>
                  <a:cubicBezTo>
                    <a:pt x="16" y="18"/>
                    <a:pt x="19" y="15"/>
                    <a:pt x="22" y="13"/>
                  </a:cubicBezTo>
                  <a:cubicBezTo>
                    <a:pt x="25" y="11"/>
                    <a:pt x="27" y="10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9"/>
                    <a:pt x="30" y="9"/>
                    <a:pt x="30" y="9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8" y="7"/>
                    <a:pt x="27" y="6"/>
                    <a:pt x="24" y="6"/>
                  </a:cubicBezTo>
                  <a:cubicBezTo>
                    <a:pt x="21" y="6"/>
                    <a:pt x="17" y="7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6" y="6"/>
                    <a:pt x="19" y="5"/>
                    <a:pt x="21" y="4"/>
                  </a:cubicBezTo>
                  <a:cubicBezTo>
                    <a:pt x="22" y="3"/>
                    <a:pt x="23" y="3"/>
                    <a:pt x="23" y="2"/>
                  </a:cubicBezTo>
                  <a:cubicBezTo>
                    <a:pt x="23" y="1"/>
                    <a:pt x="21" y="1"/>
                    <a:pt x="22" y="0"/>
                  </a:cubicBezTo>
                  <a:cubicBezTo>
                    <a:pt x="17" y="1"/>
                    <a:pt x="12" y="4"/>
                    <a:pt x="8" y="8"/>
                  </a:cubicBezTo>
                  <a:cubicBezTo>
                    <a:pt x="4" y="12"/>
                    <a:pt x="1" y="18"/>
                    <a:pt x="0" y="24"/>
                  </a:cubicBezTo>
                  <a:cubicBezTo>
                    <a:pt x="0" y="25"/>
                    <a:pt x="0" y="26"/>
                    <a:pt x="0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6292851" y="2822576"/>
              <a:ext cx="49213" cy="33338"/>
            </a:xfrm>
            <a:custGeom>
              <a:avLst/>
              <a:gdLst>
                <a:gd name="T0" fmla="*/ 13 w 13"/>
                <a:gd name="T1" fmla="*/ 0 h 9"/>
                <a:gd name="T2" fmla="*/ 9 w 13"/>
                <a:gd name="T3" fmla="*/ 3 h 9"/>
                <a:gd name="T4" fmla="*/ 0 w 13"/>
                <a:gd name="T5" fmla="*/ 9 h 9"/>
                <a:gd name="T6" fmla="*/ 0 w 13"/>
                <a:gd name="T7" fmla="*/ 9 h 9"/>
                <a:gd name="T8" fmla="*/ 9 w 13"/>
                <a:gd name="T9" fmla="*/ 3 h 9"/>
                <a:gd name="T10" fmla="*/ 13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3" y="0"/>
                  </a:moveTo>
                  <a:cubicBezTo>
                    <a:pt x="12" y="1"/>
                    <a:pt x="10" y="2"/>
                    <a:pt x="9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1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6289676" y="2833688"/>
              <a:ext cx="3175" cy="22225"/>
            </a:xfrm>
            <a:custGeom>
              <a:avLst/>
              <a:gdLst>
                <a:gd name="T0" fmla="*/ 2 w 2"/>
                <a:gd name="T1" fmla="*/ 14 h 14"/>
                <a:gd name="T2" fmla="*/ 2 w 2"/>
                <a:gd name="T3" fmla="*/ 14 h 14"/>
                <a:gd name="T4" fmla="*/ 0 w 2"/>
                <a:gd name="T5" fmla="*/ 0 h 14"/>
                <a:gd name="T6" fmla="*/ 2 w 2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4">
                  <a:moveTo>
                    <a:pt x="2" y="14"/>
                  </a:moveTo>
                  <a:lnTo>
                    <a:pt x="2" y="14"/>
                  </a:lnTo>
                  <a:lnTo>
                    <a:pt x="0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6286501" y="2674938"/>
              <a:ext cx="120650" cy="177800"/>
            </a:xfrm>
            <a:custGeom>
              <a:avLst/>
              <a:gdLst>
                <a:gd name="T0" fmla="*/ 1 w 32"/>
                <a:gd name="T1" fmla="*/ 18 h 47"/>
                <a:gd name="T2" fmla="*/ 3 w 32"/>
                <a:gd name="T3" fmla="*/ 14 h 47"/>
                <a:gd name="T4" fmla="*/ 3 w 32"/>
                <a:gd name="T5" fmla="*/ 13 h 47"/>
                <a:gd name="T6" fmla="*/ 5 w 32"/>
                <a:gd name="T7" fmla="*/ 12 h 47"/>
                <a:gd name="T8" fmla="*/ 2 w 32"/>
                <a:gd name="T9" fmla="*/ 19 h 47"/>
                <a:gd name="T10" fmla="*/ 1 w 32"/>
                <a:gd name="T11" fmla="*/ 38 h 47"/>
                <a:gd name="T12" fmla="*/ 11 w 32"/>
                <a:gd name="T13" fmla="*/ 41 h 47"/>
                <a:gd name="T14" fmla="*/ 15 w 32"/>
                <a:gd name="T15" fmla="*/ 39 h 47"/>
                <a:gd name="T16" fmla="*/ 25 w 32"/>
                <a:gd name="T17" fmla="*/ 27 h 47"/>
                <a:gd name="T18" fmla="*/ 4 w 32"/>
                <a:gd name="T19" fmla="*/ 44 h 47"/>
                <a:gd name="T20" fmla="*/ 10 w 32"/>
                <a:gd name="T21" fmla="*/ 40 h 47"/>
                <a:gd name="T22" fmla="*/ 18 w 32"/>
                <a:gd name="T23" fmla="*/ 34 h 47"/>
                <a:gd name="T24" fmla="*/ 25 w 32"/>
                <a:gd name="T25" fmla="*/ 26 h 47"/>
                <a:gd name="T26" fmla="*/ 20 w 32"/>
                <a:gd name="T27" fmla="*/ 22 h 47"/>
                <a:gd name="T28" fmla="*/ 17 w 32"/>
                <a:gd name="T29" fmla="*/ 23 h 47"/>
                <a:gd name="T30" fmla="*/ 14 w 32"/>
                <a:gd name="T31" fmla="*/ 26 h 47"/>
                <a:gd name="T32" fmla="*/ 15 w 32"/>
                <a:gd name="T33" fmla="*/ 22 h 47"/>
                <a:gd name="T34" fmla="*/ 16 w 32"/>
                <a:gd name="T35" fmla="*/ 20 h 47"/>
                <a:gd name="T36" fmla="*/ 16 w 32"/>
                <a:gd name="T37" fmla="*/ 19 h 47"/>
                <a:gd name="T38" fmla="*/ 17 w 32"/>
                <a:gd name="T39" fmla="*/ 19 h 47"/>
                <a:gd name="T40" fmla="*/ 21 w 32"/>
                <a:gd name="T41" fmla="*/ 20 h 47"/>
                <a:gd name="T42" fmla="*/ 24 w 32"/>
                <a:gd name="T43" fmla="*/ 17 h 47"/>
                <a:gd name="T44" fmla="*/ 27 w 32"/>
                <a:gd name="T45" fmla="*/ 22 h 47"/>
                <a:gd name="T46" fmla="*/ 28 w 32"/>
                <a:gd name="T47" fmla="*/ 8 h 47"/>
                <a:gd name="T48" fmla="*/ 27 w 32"/>
                <a:gd name="T49" fmla="*/ 5 h 47"/>
                <a:gd name="T50" fmla="*/ 26 w 32"/>
                <a:gd name="T51" fmla="*/ 5 h 47"/>
                <a:gd name="T52" fmla="*/ 20 w 32"/>
                <a:gd name="T53" fmla="*/ 1 h 47"/>
                <a:gd name="T54" fmla="*/ 20 w 32"/>
                <a:gd name="T55" fmla="*/ 1 h 47"/>
                <a:gd name="T56" fmla="*/ 15 w 32"/>
                <a:gd name="T57" fmla="*/ 2 h 47"/>
                <a:gd name="T58" fmla="*/ 5 w 32"/>
                <a:gd name="T59" fmla="*/ 10 h 47"/>
                <a:gd name="T60" fmla="*/ 3 w 32"/>
                <a:gd name="T61" fmla="*/ 14 h 47"/>
                <a:gd name="T62" fmla="*/ 2 w 32"/>
                <a:gd name="T63" fmla="*/ 16 h 47"/>
                <a:gd name="T64" fmla="*/ 0 w 32"/>
                <a:gd name="T65" fmla="*/ 38 h 47"/>
                <a:gd name="T66" fmla="*/ 1 w 32"/>
                <a:gd name="T67" fmla="*/ 38 h 47"/>
                <a:gd name="T68" fmla="*/ 11 w 32"/>
                <a:gd name="T69" fmla="*/ 29 h 47"/>
                <a:gd name="T70" fmla="*/ 11 w 32"/>
                <a:gd name="T71" fmla="*/ 29 h 47"/>
                <a:gd name="T72" fmla="*/ 11 w 32"/>
                <a:gd name="T73" fmla="*/ 29 h 47"/>
                <a:gd name="T74" fmla="*/ 3 w 32"/>
                <a:gd name="T75" fmla="*/ 24 h 47"/>
                <a:gd name="T76" fmla="*/ 4 w 32"/>
                <a:gd name="T77" fmla="*/ 42 h 47"/>
                <a:gd name="T78" fmla="*/ 6 w 32"/>
                <a:gd name="T79" fmla="*/ 32 h 47"/>
                <a:gd name="T80" fmla="*/ 5 w 32"/>
                <a:gd name="T81" fmla="*/ 33 h 47"/>
                <a:gd name="T82" fmla="*/ 6 w 32"/>
                <a:gd name="T83" fmla="*/ 32 h 47"/>
                <a:gd name="T84" fmla="*/ 11 w 32"/>
                <a:gd name="T85" fmla="*/ 34 h 47"/>
                <a:gd name="T86" fmla="*/ 11 w 32"/>
                <a:gd name="T87" fmla="*/ 36 h 47"/>
                <a:gd name="T88" fmla="*/ 21 w 32"/>
                <a:gd name="T89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" h="47">
                  <a:moveTo>
                    <a:pt x="0" y="25"/>
                  </a:moveTo>
                  <a:cubicBezTo>
                    <a:pt x="0" y="23"/>
                    <a:pt x="1" y="21"/>
                    <a:pt x="1" y="18"/>
                  </a:cubicBezTo>
                  <a:cubicBezTo>
                    <a:pt x="2" y="17"/>
                    <a:pt x="2" y="16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2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4" y="13"/>
                    <a:pt x="4" y="14"/>
                    <a:pt x="3" y="15"/>
                  </a:cubicBezTo>
                  <a:cubicBezTo>
                    <a:pt x="3" y="16"/>
                    <a:pt x="3" y="18"/>
                    <a:pt x="2" y="19"/>
                  </a:cubicBezTo>
                  <a:cubicBezTo>
                    <a:pt x="2" y="21"/>
                    <a:pt x="1" y="23"/>
                    <a:pt x="1" y="25"/>
                  </a:cubicBezTo>
                  <a:cubicBezTo>
                    <a:pt x="1" y="29"/>
                    <a:pt x="1" y="34"/>
                    <a:pt x="1" y="38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0"/>
                    <a:pt x="13" y="39"/>
                    <a:pt x="15" y="3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8" y="37"/>
                    <a:pt x="21" y="34"/>
                    <a:pt x="24" y="32"/>
                  </a:cubicBezTo>
                  <a:cubicBezTo>
                    <a:pt x="25" y="30"/>
                    <a:pt x="25" y="29"/>
                    <a:pt x="25" y="27"/>
                  </a:cubicBezTo>
                  <a:cubicBezTo>
                    <a:pt x="20" y="32"/>
                    <a:pt x="15" y="36"/>
                    <a:pt x="10" y="40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3" y="38"/>
                    <a:pt x="16" y="36"/>
                    <a:pt x="18" y="34"/>
                  </a:cubicBezTo>
                  <a:cubicBezTo>
                    <a:pt x="20" y="31"/>
                    <a:pt x="22" y="29"/>
                    <a:pt x="24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5"/>
                    <a:pt x="25" y="25"/>
                    <a:pt x="25" y="24"/>
                  </a:cubicBezTo>
                  <a:cubicBezTo>
                    <a:pt x="24" y="22"/>
                    <a:pt x="22" y="21"/>
                    <a:pt x="20" y="22"/>
                  </a:cubicBezTo>
                  <a:cubicBezTo>
                    <a:pt x="19" y="23"/>
                    <a:pt x="19" y="24"/>
                    <a:pt x="19" y="24"/>
                  </a:cubicBezTo>
                  <a:cubicBezTo>
                    <a:pt x="18" y="24"/>
                    <a:pt x="18" y="23"/>
                    <a:pt x="17" y="23"/>
                  </a:cubicBezTo>
                  <a:cubicBezTo>
                    <a:pt x="16" y="24"/>
                    <a:pt x="15" y="26"/>
                    <a:pt x="14" y="27"/>
                  </a:cubicBezTo>
                  <a:cubicBezTo>
                    <a:pt x="14" y="27"/>
                    <a:pt x="14" y="26"/>
                    <a:pt x="14" y="26"/>
                  </a:cubicBezTo>
                  <a:cubicBezTo>
                    <a:pt x="15" y="25"/>
                    <a:pt x="16" y="24"/>
                    <a:pt x="17" y="22"/>
                  </a:cubicBez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20" y="20"/>
                    <a:pt x="21" y="20"/>
                  </a:cubicBezTo>
                  <a:cubicBezTo>
                    <a:pt x="21" y="19"/>
                    <a:pt x="22" y="18"/>
                    <a:pt x="23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20"/>
                    <a:pt x="24" y="20"/>
                    <a:pt x="25" y="21"/>
                  </a:cubicBezTo>
                  <a:cubicBezTo>
                    <a:pt x="25" y="21"/>
                    <a:pt x="27" y="21"/>
                    <a:pt x="27" y="22"/>
                  </a:cubicBezTo>
                  <a:cubicBezTo>
                    <a:pt x="28" y="18"/>
                    <a:pt x="28" y="15"/>
                    <a:pt x="29" y="11"/>
                  </a:cubicBezTo>
                  <a:cubicBezTo>
                    <a:pt x="29" y="11"/>
                    <a:pt x="28" y="9"/>
                    <a:pt x="28" y="8"/>
                  </a:cubicBezTo>
                  <a:cubicBezTo>
                    <a:pt x="28" y="8"/>
                    <a:pt x="28" y="7"/>
                    <a:pt x="27" y="6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2" y="8"/>
                    <a:pt x="19" y="0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1" y="4"/>
                    <a:pt x="10" y="5"/>
                  </a:cubicBezTo>
                  <a:cubicBezTo>
                    <a:pt x="8" y="7"/>
                    <a:pt x="7" y="8"/>
                    <a:pt x="5" y="10"/>
                  </a:cubicBezTo>
                  <a:cubicBezTo>
                    <a:pt x="4" y="11"/>
                    <a:pt x="4" y="12"/>
                    <a:pt x="3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0" y="20"/>
                    <a:pt x="0" y="23"/>
                    <a:pt x="0" y="27"/>
                  </a:cubicBezTo>
                  <a:cubicBezTo>
                    <a:pt x="0" y="31"/>
                    <a:pt x="0" y="34"/>
                    <a:pt x="0" y="38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4"/>
                    <a:pt x="0" y="29"/>
                    <a:pt x="0" y="25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3" y="37"/>
                  </a:moveTo>
                  <a:cubicBezTo>
                    <a:pt x="2" y="33"/>
                    <a:pt x="2" y="28"/>
                    <a:pt x="3" y="24"/>
                  </a:cubicBezTo>
                  <a:cubicBezTo>
                    <a:pt x="2" y="28"/>
                    <a:pt x="3" y="33"/>
                    <a:pt x="3" y="37"/>
                  </a:cubicBezTo>
                  <a:cubicBezTo>
                    <a:pt x="4" y="42"/>
                    <a:pt x="4" y="42"/>
                    <a:pt x="4" y="42"/>
                  </a:cubicBezTo>
                  <a:lnTo>
                    <a:pt x="3" y="37"/>
                  </a:lnTo>
                  <a:close/>
                  <a:moveTo>
                    <a:pt x="6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6" y="33"/>
                    <a:pt x="5" y="33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6" y="33"/>
                    <a:pt x="6" y="32"/>
                  </a:cubicBezTo>
                  <a:close/>
                  <a:moveTo>
                    <a:pt x="11" y="36"/>
                  </a:move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1" y="35"/>
                    <a:pt x="11" y="36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38"/>
            <p:cNvSpPr/>
            <p:nvPr/>
          </p:nvSpPr>
          <p:spPr bwMode="auto">
            <a:xfrm>
              <a:off x="5940426" y="2652713"/>
              <a:ext cx="112713" cy="173038"/>
            </a:xfrm>
            <a:custGeom>
              <a:avLst/>
              <a:gdLst>
                <a:gd name="T0" fmla="*/ 15 w 30"/>
                <a:gd name="T1" fmla="*/ 42 h 46"/>
                <a:gd name="T2" fmla="*/ 16 w 30"/>
                <a:gd name="T3" fmla="*/ 41 h 46"/>
                <a:gd name="T4" fmla="*/ 17 w 30"/>
                <a:gd name="T5" fmla="*/ 36 h 46"/>
                <a:gd name="T6" fmla="*/ 14 w 30"/>
                <a:gd name="T7" fmla="*/ 36 h 46"/>
                <a:gd name="T8" fmla="*/ 10 w 30"/>
                <a:gd name="T9" fmla="*/ 40 h 46"/>
                <a:gd name="T10" fmla="*/ 7 w 30"/>
                <a:gd name="T11" fmla="*/ 43 h 46"/>
                <a:gd name="T12" fmla="*/ 6 w 30"/>
                <a:gd name="T13" fmla="*/ 41 h 46"/>
                <a:gd name="T14" fmla="*/ 5 w 30"/>
                <a:gd name="T15" fmla="*/ 36 h 46"/>
                <a:gd name="T16" fmla="*/ 4 w 30"/>
                <a:gd name="T17" fmla="*/ 37 h 46"/>
                <a:gd name="T18" fmla="*/ 3 w 30"/>
                <a:gd name="T19" fmla="*/ 31 h 46"/>
                <a:gd name="T20" fmla="*/ 4 w 30"/>
                <a:gd name="T21" fmla="*/ 36 h 46"/>
                <a:gd name="T22" fmla="*/ 4 w 30"/>
                <a:gd name="T23" fmla="*/ 36 h 46"/>
                <a:gd name="T24" fmla="*/ 5 w 30"/>
                <a:gd name="T25" fmla="*/ 36 h 46"/>
                <a:gd name="T26" fmla="*/ 5 w 30"/>
                <a:gd name="T27" fmla="*/ 37 h 46"/>
                <a:gd name="T28" fmla="*/ 7 w 30"/>
                <a:gd name="T29" fmla="*/ 43 h 46"/>
                <a:gd name="T30" fmla="*/ 12 w 30"/>
                <a:gd name="T31" fmla="*/ 38 h 46"/>
                <a:gd name="T32" fmla="*/ 14 w 30"/>
                <a:gd name="T33" fmla="*/ 36 h 46"/>
                <a:gd name="T34" fmla="*/ 15 w 30"/>
                <a:gd name="T35" fmla="*/ 38 h 46"/>
                <a:gd name="T36" fmla="*/ 15 w 30"/>
                <a:gd name="T37" fmla="*/ 38 h 46"/>
                <a:gd name="T38" fmla="*/ 25 w 30"/>
                <a:gd name="T39" fmla="*/ 26 h 46"/>
                <a:gd name="T40" fmla="*/ 24 w 30"/>
                <a:gd name="T41" fmla="*/ 20 h 46"/>
                <a:gd name="T42" fmla="*/ 19 w 30"/>
                <a:gd name="T43" fmla="*/ 20 h 46"/>
                <a:gd name="T44" fmla="*/ 12 w 30"/>
                <a:gd name="T45" fmla="*/ 27 h 46"/>
                <a:gd name="T46" fmla="*/ 12 w 30"/>
                <a:gd name="T47" fmla="*/ 27 h 46"/>
                <a:gd name="T48" fmla="*/ 12 w 30"/>
                <a:gd name="T49" fmla="*/ 27 h 46"/>
                <a:gd name="T50" fmla="*/ 13 w 30"/>
                <a:gd name="T51" fmla="*/ 26 h 46"/>
                <a:gd name="T52" fmla="*/ 17 w 30"/>
                <a:gd name="T53" fmla="*/ 18 h 46"/>
                <a:gd name="T54" fmla="*/ 15 w 30"/>
                <a:gd name="T55" fmla="*/ 20 h 46"/>
                <a:gd name="T56" fmla="*/ 14 w 30"/>
                <a:gd name="T57" fmla="*/ 19 h 46"/>
                <a:gd name="T58" fmla="*/ 15 w 30"/>
                <a:gd name="T59" fmla="*/ 16 h 46"/>
                <a:gd name="T60" fmla="*/ 16 w 30"/>
                <a:gd name="T61" fmla="*/ 15 h 46"/>
                <a:gd name="T62" fmla="*/ 18 w 30"/>
                <a:gd name="T63" fmla="*/ 16 h 46"/>
                <a:gd name="T64" fmla="*/ 20 w 30"/>
                <a:gd name="T65" fmla="*/ 17 h 46"/>
                <a:gd name="T66" fmla="*/ 25 w 30"/>
                <a:gd name="T67" fmla="*/ 13 h 46"/>
                <a:gd name="T68" fmla="*/ 29 w 30"/>
                <a:gd name="T69" fmla="*/ 18 h 46"/>
                <a:gd name="T70" fmla="*/ 28 w 30"/>
                <a:gd name="T71" fmla="*/ 2 h 46"/>
                <a:gd name="T72" fmla="*/ 18 w 30"/>
                <a:gd name="T73" fmla="*/ 0 h 46"/>
                <a:gd name="T74" fmla="*/ 0 w 30"/>
                <a:gd name="T75" fmla="*/ 28 h 46"/>
                <a:gd name="T76" fmla="*/ 2 w 30"/>
                <a:gd name="T77" fmla="*/ 40 h 46"/>
                <a:gd name="T78" fmla="*/ 2 w 30"/>
                <a:gd name="T79" fmla="*/ 40 h 46"/>
                <a:gd name="T80" fmla="*/ 3 w 30"/>
                <a:gd name="T81" fmla="*/ 39 h 46"/>
                <a:gd name="T82" fmla="*/ 6 w 30"/>
                <a:gd name="T83" fmla="*/ 44 h 46"/>
                <a:gd name="T84" fmla="*/ 11 w 30"/>
                <a:gd name="T85" fmla="*/ 41 h 46"/>
                <a:gd name="T86" fmla="*/ 6 w 30"/>
                <a:gd name="T87" fmla="*/ 45 h 46"/>
                <a:gd name="T88" fmla="*/ 4 w 30"/>
                <a:gd name="T89" fmla="*/ 40 h 46"/>
                <a:gd name="T90" fmla="*/ 4 w 30"/>
                <a:gd name="T91" fmla="*/ 38 h 46"/>
                <a:gd name="T92" fmla="*/ 2 w 30"/>
                <a:gd name="T93" fmla="*/ 40 h 46"/>
                <a:gd name="T94" fmla="*/ 2 w 30"/>
                <a:gd name="T95" fmla="*/ 38 h 46"/>
                <a:gd name="T96" fmla="*/ 3 w 30"/>
                <a:gd name="T97" fmla="*/ 17 h 46"/>
                <a:gd name="T98" fmla="*/ 4 w 30"/>
                <a:gd name="T99" fmla="*/ 38 h 46"/>
                <a:gd name="T100" fmla="*/ 4 w 30"/>
                <a:gd name="T101" fmla="*/ 38 h 46"/>
                <a:gd name="T102" fmla="*/ 6 w 30"/>
                <a:gd name="T103" fmla="*/ 44 h 46"/>
                <a:gd name="T104" fmla="*/ 7 w 30"/>
                <a:gd name="T105" fmla="*/ 44 h 46"/>
                <a:gd name="T106" fmla="*/ 11 w 30"/>
                <a:gd name="T107" fmla="*/ 41 h 46"/>
                <a:gd name="T108" fmla="*/ 14 w 30"/>
                <a:gd name="T109" fmla="*/ 38 h 46"/>
                <a:gd name="T110" fmla="*/ 15 w 30"/>
                <a:gd name="T111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46"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8" y="39"/>
                    <a:pt x="20" y="36"/>
                    <a:pt x="22" y="34"/>
                  </a:cubicBezTo>
                  <a:cubicBezTo>
                    <a:pt x="24" y="32"/>
                    <a:pt x="25" y="29"/>
                    <a:pt x="25" y="27"/>
                  </a:cubicBezTo>
                  <a:cubicBezTo>
                    <a:pt x="22" y="30"/>
                    <a:pt x="20" y="33"/>
                    <a:pt x="17" y="36"/>
                  </a:cubicBezTo>
                  <a:cubicBezTo>
                    <a:pt x="16" y="37"/>
                    <a:pt x="16" y="38"/>
                    <a:pt x="15" y="38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1" y="39"/>
                    <a:pt x="10" y="40"/>
                  </a:cubicBezTo>
                  <a:cubicBezTo>
                    <a:pt x="9" y="41"/>
                    <a:pt x="8" y="42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0"/>
                    <a:pt x="6" y="40"/>
                    <a:pt x="5" y="39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3" y="36"/>
                    <a:pt x="3" y="36"/>
                  </a:cubicBezTo>
                  <a:cubicBezTo>
                    <a:pt x="3" y="34"/>
                    <a:pt x="3" y="32"/>
                    <a:pt x="3" y="31"/>
                  </a:cubicBezTo>
                  <a:cubicBezTo>
                    <a:pt x="3" y="32"/>
                    <a:pt x="3" y="33"/>
                    <a:pt x="3" y="35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7"/>
                    <a:pt x="4" y="37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39"/>
                    <a:pt x="6" y="40"/>
                    <a:pt x="7" y="41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2"/>
                    <a:pt x="8" y="42"/>
                  </a:cubicBezTo>
                  <a:cubicBezTo>
                    <a:pt x="8" y="42"/>
                    <a:pt x="8" y="42"/>
                    <a:pt x="9" y="4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9" y="33"/>
                    <a:pt x="22" y="30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6" y="21"/>
                    <a:pt x="25" y="20"/>
                    <a:pt x="24" y="20"/>
                  </a:cubicBezTo>
                  <a:cubicBezTo>
                    <a:pt x="23" y="19"/>
                    <a:pt x="22" y="19"/>
                    <a:pt x="21" y="20"/>
                  </a:cubicBezTo>
                  <a:cubicBezTo>
                    <a:pt x="21" y="20"/>
                    <a:pt x="20" y="22"/>
                    <a:pt x="20" y="22"/>
                  </a:cubicBezTo>
                  <a:cubicBezTo>
                    <a:pt x="20" y="21"/>
                    <a:pt x="19" y="20"/>
                    <a:pt x="19" y="20"/>
                  </a:cubicBezTo>
                  <a:cubicBezTo>
                    <a:pt x="17" y="22"/>
                    <a:pt x="16" y="24"/>
                    <a:pt x="14" y="25"/>
                  </a:cubicBezTo>
                  <a:cubicBezTo>
                    <a:pt x="14" y="25"/>
                    <a:pt x="13" y="26"/>
                    <a:pt x="13" y="26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5"/>
                    <a:pt x="12" y="23"/>
                    <a:pt x="12" y="21"/>
                  </a:cubicBezTo>
                  <a:cubicBezTo>
                    <a:pt x="12" y="23"/>
                    <a:pt x="12" y="24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4" y="25"/>
                    <a:pt x="14" y="25"/>
                  </a:cubicBezTo>
                  <a:cubicBezTo>
                    <a:pt x="16" y="23"/>
                    <a:pt x="17" y="21"/>
                    <a:pt x="19" y="19"/>
                  </a:cubicBezTo>
                  <a:cubicBezTo>
                    <a:pt x="18" y="19"/>
                    <a:pt x="18" y="18"/>
                    <a:pt x="17" y="18"/>
                  </a:cubicBezTo>
                  <a:cubicBezTo>
                    <a:pt x="17" y="18"/>
                    <a:pt x="17" y="18"/>
                    <a:pt x="16" y="19"/>
                  </a:cubicBezTo>
                  <a:cubicBezTo>
                    <a:pt x="16" y="19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7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9" y="17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6" y="18"/>
                    <a:pt x="26" y="18"/>
                  </a:cubicBezTo>
                  <a:cubicBezTo>
                    <a:pt x="27" y="18"/>
                    <a:pt x="28" y="18"/>
                    <a:pt x="29" y="18"/>
                  </a:cubicBezTo>
                  <a:cubicBezTo>
                    <a:pt x="29" y="16"/>
                    <a:pt x="30" y="14"/>
                    <a:pt x="30" y="11"/>
                  </a:cubicBezTo>
                  <a:cubicBezTo>
                    <a:pt x="30" y="9"/>
                    <a:pt x="30" y="6"/>
                    <a:pt x="29" y="4"/>
                  </a:cubicBezTo>
                  <a:cubicBezTo>
                    <a:pt x="29" y="4"/>
                    <a:pt x="29" y="3"/>
                    <a:pt x="28" y="2"/>
                  </a:cubicBezTo>
                  <a:cubicBezTo>
                    <a:pt x="28" y="2"/>
                    <a:pt x="27" y="1"/>
                    <a:pt x="27" y="1"/>
                  </a:cubicBezTo>
                  <a:cubicBezTo>
                    <a:pt x="26" y="0"/>
                    <a:pt x="24" y="0"/>
                    <a:pt x="23" y="0"/>
                  </a:cubicBezTo>
                  <a:cubicBezTo>
                    <a:pt x="21" y="0"/>
                    <a:pt x="20" y="0"/>
                    <a:pt x="18" y="0"/>
                  </a:cubicBezTo>
                  <a:cubicBezTo>
                    <a:pt x="15" y="1"/>
                    <a:pt x="11" y="3"/>
                    <a:pt x="8" y="7"/>
                  </a:cubicBezTo>
                  <a:cubicBezTo>
                    <a:pt x="4" y="10"/>
                    <a:pt x="2" y="15"/>
                    <a:pt x="1" y="18"/>
                  </a:cubicBezTo>
                  <a:cubicBezTo>
                    <a:pt x="0" y="22"/>
                    <a:pt x="0" y="25"/>
                    <a:pt x="0" y="28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1"/>
                    <a:pt x="5" y="42"/>
                    <a:pt x="5" y="43"/>
                  </a:cubicBezTo>
                  <a:cubicBezTo>
                    <a:pt x="5" y="43"/>
                    <a:pt x="5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6"/>
                    <a:pt x="7" y="45"/>
                  </a:cubicBezTo>
                  <a:cubicBezTo>
                    <a:pt x="8" y="44"/>
                    <a:pt x="9" y="42"/>
                    <a:pt x="11" y="41"/>
                  </a:cubicBezTo>
                  <a:cubicBezTo>
                    <a:pt x="10" y="42"/>
                    <a:pt x="9" y="43"/>
                    <a:pt x="8" y="44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3"/>
                    <a:pt x="5" y="41"/>
                    <a:pt x="4" y="40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1" y="35"/>
                    <a:pt x="0" y="33"/>
                    <a:pt x="0" y="29"/>
                  </a:cubicBezTo>
                  <a:cubicBezTo>
                    <a:pt x="0" y="26"/>
                    <a:pt x="0" y="22"/>
                    <a:pt x="2" y="17"/>
                  </a:cubicBezTo>
                  <a:cubicBezTo>
                    <a:pt x="2" y="17"/>
                    <a:pt x="2" y="18"/>
                    <a:pt x="3" y="17"/>
                  </a:cubicBezTo>
                  <a:cubicBezTo>
                    <a:pt x="2" y="22"/>
                    <a:pt x="1" y="25"/>
                    <a:pt x="1" y="28"/>
                  </a:cubicBezTo>
                  <a:cubicBezTo>
                    <a:pt x="1" y="32"/>
                    <a:pt x="2" y="35"/>
                    <a:pt x="2" y="37"/>
                  </a:cubicBezTo>
                  <a:cubicBezTo>
                    <a:pt x="2" y="38"/>
                    <a:pt x="2" y="40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2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5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2"/>
                    <a:pt x="15" y="42"/>
                    <a:pt x="15" y="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5534026" y="2908301"/>
              <a:ext cx="160338" cy="146050"/>
            </a:xfrm>
            <a:custGeom>
              <a:avLst/>
              <a:gdLst>
                <a:gd name="T0" fmla="*/ 42 w 43"/>
                <a:gd name="T1" fmla="*/ 30 h 39"/>
                <a:gd name="T2" fmla="*/ 38 w 43"/>
                <a:gd name="T3" fmla="*/ 23 h 39"/>
                <a:gd name="T4" fmla="*/ 43 w 43"/>
                <a:gd name="T5" fmla="*/ 33 h 39"/>
                <a:gd name="T6" fmla="*/ 42 w 43"/>
                <a:gd name="T7" fmla="*/ 36 h 39"/>
                <a:gd name="T8" fmla="*/ 40 w 43"/>
                <a:gd name="T9" fmla="*/ 37 h 39"/>
                <a:gd name="T10" fmla="*/ 23 w 43"/>
                <a:gd name="T11" fmla="*/ 35 h 39"/>
                <a:gd name="T12" fmla="*/ 39 w 43"/>
                <a:gd name="T13" fmla="*/ 36 h 39"/>
                <a:gd name="T14" fmla="*/ 40 w 43"/>
                <a:gd name="T15" fmla="*/ 36 h 39"/>
                <a:gd name="T16" fmla="*/ 41 w 43"/>
                <a:gd name="T17" fmla="*/ 35 h 39"/>
                <a:gd name="T18" fmla="*/ 42 w 43"/>
                <a:gd name="T19" fmla="*/ 34 h 39"/>
                <a:gd name="T20" fmla="*/ 41 w 43"/>
                <a:gd name="T21" fmla="*/ 32 h 39"/>
                <a:gd name="T22" fmla="*/ 39 w 43"/>
                <a:gd name="T23" fmla="*/ 27 h 39"/>
                <a:gd name="T24" fmla="*/ 34 w 43"/>
                <a:gd name="T25" fmla="*/ 14 h 39"/>
                <a:gd name="T26" fmla="*/ 27 w 43"/>
                <a:gd name="T27" fmla="*/ 7 h 39"/>
                <a:gd name="T28" fmla="*/ 36 w 43"/>
                <a:gd name="T29" fmla="*/ 23 h 39"/>
                <a:gd name="T30" fmla="*/ 38 w 43"/>
                <a:gd name="T31" fmla="*/ 29 h 39"/>
                <a:gd name="T32" fmla="*/ 39 w 43"/>
                <a:gd name="T33" fmla="*/ 32 h 39"/>
                <a:gd name="T34" fmla="*/ 39 w 43"/>
                <a:gd name="T35" fmla="*/ 33 h 39"/>
                <a:gd name="T36" fmla="*/ 38 w 43"/>
                <a:gd name="T37" fmla="*/ 35 h 39"/>
                <a:gd name="T38" fmla="*/ 39 w 43"/>
                <a:gd name="T39" fmla="*/ 33 h 39"/>
                <a:gd name="T40" fmla="*/ 39 w 43"/>
                <a:gd name="T41" fmla="*/ 32 h 39"/>
                <a:gd name="T42" fmla="*/ 38 w 43"/>
                <a:gd name="T43" fmla="*/ 28 h 39"/>
                <a:gd name="T44" fmla="*/ 31 w 43"/>
                <a:gd name="T45" fmla="*/ 14 h 39"/>
                <a:gd name="T46" fmla="*/ 17 w 43"/>
                <a:gd name="T47" fmla="*/ 2 h 39"/>
                <a:gd name="T48" fmla="*/ 18 w 43"/>
                <a:gd name="T49" fmla="*/ 8 h 39"/>
                <a:gd name="T50" fmla="*/ 23 w 43"/>
                <a:gd name="T51" fmla="*/ 19 h 39"/>
                <a:gd name="T52" fmla="*/ 22 w 43"/>
                <a:gd name="T53" fmla="*/ 21 h 39"/>
                <a:gd name="T54" fmla="*/ 22 w 43"/>
                <a:gd name="T55" fmla="*/ 21 h 39"/>
                <a:gd name="T56" fmla="*/ 22 w 43"/>
                <a:gd name="T57" fmla="*/ 20 h 39"/>
                <a:gd name="T58" fmla="*/ 17 w 43"/>
                <a:gd name="T59" fmla="*/ 10 h 39"/>
                <a:gd name="T60" fmla="*/ 17 w 43"/>
                <a:gd name="T61" fmla="*/ 14 h 39"/>
                <a:gd name="T62" fmla="*/ 16 w 43"/>
                <a:gd name="T63" fmla="*/ 16 h 39"/>
                <a:gd name="T64" fmla="*/ 14 w 43"/>
                <a:gd name="T65" fmla="*/ 14 h 39"/>
                <a:gd name="T66" fmla="*/ 13 w 43"/>
                <a:gd name="T67" fmla="*/ 13 h 39"/>
                <a:gd name="T68" fmla="*/ 13 w 43"/>
                <a:gd name="T69" fmla="*/ 13 h 39"/>
                <a:gd name="T70" fmla="*/ 13 w 43"/>
                <a:gd name="T71" fmla="*/ 13 h 39"/>
                <a:gd name="T72" fmla="*/ 13 w 43"/>
                <a:gd name="T73" fmla="*/ 13 h 39"/>
                <a:gd name="T74" fmla="*/ 15 w 43"/>
                <a:gd name="T75" fmla="*/ 9 h 39"/>
                <a:gd name="T76" fmla="*/ 9 w 43"/>
                <a:gd name="T77" fmla="*/ 6 h 39"/>
                <a:gd name="T78" fmla="*/ 12 w 43"/>
                <a:gd name="T79" fmla="*/ 0 h 39"/>
                <a:gd name="T80" fmla="*/ 1 w 43"/>
                <a:gd name="T81" fmla="*/ 9 h 39"/>
                <a:gd name="T82" fmla="*/ 7 w 43"/>
                <a:gd name="T83" fmla="*/ 27 h 39"/>
                <a:gd name="T84" fmla="*/ 35 w 43"/>
                <a:gd name="T85" fmla="*/ 39 h 39"/>
                <a:gd name="T86" fmla="*/ 40 w 43"/>
                <a:gd name="T87" fmla="*/ 37 h 39"/>
                <a:gd name="T88" fmla="*/ 43 w 43"/>
                <a:gd name="T89" fmla="*/ 36 h 39"/>
                <a:gd name="T90" fmla="*/ 43 w 43"/>
                <a:gd name="T91" fmla="*/ 34 h 39"/>
                <a:gd name="T92" fmla="*/ 12 w 43"/>
                <a:gd name="T93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" h="39">
                  <a:moveTo>
                    <a:pt x="43" y="33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31"/>
                    <a:pt x="42" y="3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9" y="24"/>
                    <a:pt x="40" y="26"/>
                    <a:pt x="41" y="28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4"/>
                    <a:pt x="43" y="34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9"/>
                    <a:pt x="35" y="38"/>
                    <a:pt x="32" y="38"/>
                  </a:cubicBezTo>
                  <a:cubicBezTo>
                    <a:pt x="30" y="38"/>
                    <a:pt x="26" y="37"/>
                    <a:pt x="23" y="36"/>
                  </a:cubicBezTo>
                  <a:cubicBezTo>
                    <a:pt x="23" y="36"/>
                    <a:pt x="23" y="36"/>
                    <a:pt x="23" y="35"/>
                  </a:cubicBezTo>
                  <a:cubicBezTo>
                    <a:pt x="26" y="36"/>
                    <a:pt x="29" y="37"/>
                    <a:pt x="32" y="37"/>
                  </a:cubicBezTo>
                  <a:cubicBezTo>
                    <a:pt x="33" y="37"/>
                    <a:pt x="35" y="37"/>
                    <a:pt x="36" y="37"/>
                  </a:cubicBezTo>
                  <a:cubicBezTo>
                    <a:pt x="37" y="37"/>
                    <a:pt x="39" y="37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5"/>
                    <a:pt x="37" y="23"/>
                    <a:pt x="36" y="21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7" y="19"/>
                    <a:pt x="36" y="17"/>
                    <a:pt x="34" y="14"/>
                  </a:cubicBezTo>
                  <a:cubicBezTo>
                    <a:pt x="33" y="11"/>
                    <a:pt x="31" y="8"/>
                    <a:pt x="29" y="6"/>
                  </a:cubicBezTo>
                  <a:cubicBezTo>
                    <a:pt x="27" y="3"/>
                    <a:pt x="24" y="2"/>
                    <a:pt x="22" y="2"/>
                  </a:cubicBezTo>
                  <a:cubicBezTo>
                    <a:pt x="24" y="3"/>
                    <a:pt x="26" y="5"/>
                    <a:pt x="27" y="7"/>
                  </a:cubicBezTo>
                  <a:cubicBezTo>
                    <a:pt x="28" y="9"/>
                    <a:pt x="30" y="11"/>
                    <a:pt x="31" y="12"/>
                  </a:cubicBezTo>
                  <a:cubicBezTo>
                    <a:pt x="32" y="14"/>
                    <a:pt x="33" y="16"/>
                    <a:pt x="33" y="18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5"/>
                    <a:pt x="39" y="35"/>
                    <a:pt x="38" y="35"/>
                  </a:cubicBezTo>
                  <a:cubicBezTo>
                    <a:pt x="37" y="36"/>
                    <a:pt x="35" y="36"/>
                    <a:pt x="34" y="36"/>
                  </a:cubicBezTo>
                  <a:cubicBezTo>
                    <a:pt x="35" y="36"/>
                    <a:pt x="36" y="36"/>
                    <a:pt x="37" y="35"/>
                  </a:cubicBezTo>
                  <a:cubicBezTo>
                    <a:pt x="38" y="35"/>
                    <a:pt x="38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8" y="31"/>
                    <a:pt x="38" y="30"/>
                  </a:cubicBezTo>
                  <a:cubicBezTo>
                    <a:pt x="38" y="30"/>
                    <a:pt x="38" y="29"/>
                    <a:pt x="38" y="2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4"/>
                    <a:pt x="35" y="22"/>
                    <a:pt x="34" y="20"/>
                  </a:cubicBezTo>
                  <a:cubicBezTo>
                    <a:pt x="33" y="18"/>
                    <a:pt x="32" y="16"/>
                    <a:pt x="31" y="14"/>
                  </a:cubicBezTo>
                  <a:cubicBezTo>
                    <a:pt x="28" y="10"/>
                    <a:pt x="26" y="6"/>
                    <a:pt x="21" y="3"/>
                  </a:cubicBezTo>
                  <a:cubicBezTo>
                    <a:pt x="21" y="2"/>
                    <a:pt x="20" y="2"/>
                    <a:pt x="20" y="2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2"/>
                    <a:pt x="15" y="3"/>
                    <a:pt x="15" y="4"/>
                  </a:cubicBezTo>
                  <a:cubicBezTo>
                    <a:pt x="15" y="5"/>
                    <a:pt x="15" y="6"/>
                    <a:pt x="16" y="7"/>
                  </a:cubicBezTo>
                  <a:cubicBezTo>
                    <a:pt x="17" y="7"/>
                    <a:pt x="18" y="8"/>
                    <a:pt x="18" y="8"/>
                  </a:cubicBezTo>
                  <a:cubicBezTo>
                    <a:pt x="18" y="9"/>
                    <a:pt x="17" y="9"/>
                    <a:pt x="17" y="9"/>
                  </a:cubicBezTo>
                  <a:cubicBezTo>
                    <a:pt x="19" y="11"/>
                    <a:pt x="21" y="14"/>
                    <a:pt x="21" y="16"/>
                  </a:cubicBezTo>
                  <a:cubicBezTo>
                    <a:pt x="22" y="17"/>
                    <a:pt x="23" y="18"/>
                    <a:pt x="23" y="19"/>
                  </a:cubicBezTo>
                  <a:cubicBezTo>
                    <a:pt x="23" y="20"/>
                    <a:pt x="23" y="20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0"/>
                    <a:pt x="22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8"/>
                    <a:pt x="22" y="17"/>
                    <a:pt x="21" y="16"/>
                  </a:cubicBezTo>
                  <a:cubicBezTo>
                    <a:pt x="20" y="14"/>
                    <a:pt x="19" y="11"/>
                    <a:pt x="17" y="10"/>
                  </a:cubicBezTo>
                  <a:cubicBezTo>
                    <a:pt x="16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3" y="14"/>
                    <a:pt x="13" y="14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2"/>
                    <a:pt x="14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5" y="9"/>
                  </a:cubicBezTo>
                  <a:cubicBezTo>
                    <a:pt x="15" y="8"/>
                    <a:pt x="14" y="8"/>
                    <a:pt x="13" y="7"/>
                  </a:cubicBezTo>
                  <a:cubicBezTo>
                    <a:pt x="12" y="7"/>
                    <a:pt x="11" y="6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5"/>
                    <a:pt x="11" y="5"/>
                    <a:pt x="12" y="4"/>
                  </a:cubicBezTo>
                  <a:cubicBezTo>
                    <a:pt x="12" y="4"/>
                    <a:pt x="13" y="4"/>
                    <a:pt x="13" y="3"/>
                  </a:cubicBezTo>
                  <a:cubicBezTo>
                    <a:pt x="13" y="2"/>
                    <a:pt x="12" y="1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2"/>
                    <a:pt x="5" y="3"/>
                  </a:cubicBezTo>
                  <a:cubicBezTo>
                    <a:pt x="3" y="4"/>
                    <a:pt x="2" y="6"/>
                    <a:pt x="1" y="9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" y="20"/>
                    <a:pt x="4" y="24"/>
                    <a:pt x="7" y="27"/>
                  </a:cubicBezTo>
                  <a:cubicBezTo>
                    <a:pt x="10" y="30"/>
                    <a:pt x="13" y="32"/>
                    <a:pt x="16" y="33"/>
                  </a:cubicBezTo>
                  <a:cubicBezTo>
                    <a:pt x="21" y="37"/>
                    <a:pt x="27" y="38"/>
                    <a:pt x="32" y="39"/>
                  </a:cubicBezTo>
                  <a:cubicBezTo>
                    <a:pt x="33" y="39"/>
                    <a:pt x="34" y="39"/>
                    <a:pt x="35" y="39"/>
                  </a:cubicBezTo>
                  <a:cubicBezTo>
                    <a:pt x="36" y="39"/>
                    <a:pt x="37" y="39"/>
                    <a:pt x="38" y="39"/>
                  </a:cubicBezTo>
                  <a:cubicBezTo>
                    <a:pt x="39" y="39"/>
                    <a:pt x="40" y="38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33"/>
                  </a:ln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1"/>
                    <a:pt x="11" y="11"/>
                    <a:pt x="12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0"/>
            <p:cNvSpPr/>
            <p:nvPr/>
          </p:nvSpPr>
          <p:spPr bwMode="auto">
            <a:xfrm>
              <a:off x="6613526" y="2957513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1"/>
            <p:cNvSpPr/>
            <p:nvPr/>
          </p:nvSpPr>
          <p:spPr bwMode="auto">
            <a:xfrm>
              <a:off x="6613526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616701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6503988" y="2938463"/>
              <a:ext cx="150813" cy="153988"/>
            </a:xfrm>
            <a:custGeom>
              <a:avLst/>
              <a:gdLst>
                <a:gd name="T0" fmla="*/ 32 w 40"/>
                <a:gd name="T1" fmla="*/ 31 h 41"/>
                <a:gd name="T2" fmla="*/ 32 w 40"/>
                <a:gd name="T3" fmla="*/ 31 h 41"/>
                <a:gd name="T4" fmla="*/ 12 w 40"/>
                <a:gd name="T5" fmla="*/ 39 h 41"/>
                <a:gd name="T6" fmla="*/ 6 w 40"/>
                <a:gd name="T7" fmla="*/ 30 h 41"/>
                <a:gd name="T8" fmla="*/ 9 w 40"/>
                <a:gd name="T9" fmla="*/ 26 h 41"/>
                <a:gd name="T10" fmla="*/ 3 w 40"/>
                <a:gd name="T11" fmla="*/ 39 h 41"/>
                <a:gd name="T12" fmla="*/ 26 w 40"/>
                <a:gd name="T13" fmla="*/ 35 h 41"/>
                <a:gd name="T14" fmla="*/ 36 w 40"/>
                <a:gd name="T15" fmla="*/ 23 h 41"/>
                <a:gd name="T16" fmla="*/ 39 w 40"/>
                <a:gd name="T17" fmla="*/ 10 h 41"/>
                <a:gd name="T18" fmla="*/ 38 w 40"/>
                <a:gd name="T19" fmla="*/ 10 h 41"/>
                <a:gd name="T20" fmla="*/ 37 w 40"/>
                <a:gd name="T21" fmla="*/ 15 h 41"/>
                <a:gd name="T22" fmla="*/ 27 w 40"/>
                <a:gd name="T23" fmla="*/ 32 h 41"/>
                <a:gd name="T24" fmla="*/ 19 w 40"/>
                <a:gd name="T25" fmla="*/ 35 h 41"/>
                <a:gd name="T26" fmla="*/ 37 w 40"/>
                <a:gd name="T27" fmla="*/ 16 h 41"/>
                <a:gd name="T28" fmla="*/ 36 w 40"/>
                <a:gd name="T29" fmla="*/ 5 h 41"/>
                <a:gd name="T30" fmla="*/ 34 w 40"/>
                <a:gd name="T31" fmla="*/ 3 h 41"/>
                <a:gd name="T32" fmla="*/ 30 w 40"/>
                <a:gd name="T33" fmla="*/ 3 h 41"/>
                <a:gd name="T34" fmla="*/ 30 w 40"/>
                <a:gd name="T35" fmla="*/ 6 h 41"/>
                <a:gd name="T36" fmla="*/ 30 w 40"/>
                <a:gd name="T37" fmla="*/ 8 h 41"/>
                <a:gd name="T38" fmla="*/ 30 w 40"/>
                <a:gd name="T39" fmla="*/ 6 h 41"/>
                <a:gd name="T40" fmla="*/ 25 w 40"/>
                <a:gd name="T41" fmla="*/ 7 h 41"/>
                <a:gd name="T42" fmla="*/ 26 w 40"/>
                <a:gd name="T43" fmla="*/ 3 h 41"/>
                <a:gd name="T44" fmla="*/ 20 w 40"/>
                <a:gd name="T45" fmla="*/ 4 h 41"/>
                <a:gd name="T46" fmla="*/ 15 w 40"/>
                <a:gd name="T47" fmla="*/ 10 h 41"/>
                <a:gd name="T48" fmla="*/ 15 w 40"/>
                <a:gd name="T49" fmla="*/ 11 h 41"/>
                <a:gd name="T50" fmla="*/ 14 w 40"/>
                <a:gd name="T51" fmla="*/ 13 h 41"/>
                <a:gd name="T52" fmla="*/ 10 w 40"/>
                <a:gd name="T53" fmla="*/ 20 h 41"/>
                <a:gd name="T54" fmla="*/ 0 w 40"/>
                <a:gd name="T55" fmla="*/ 41 h 41"/>
                <a:gd name="T56" fmla="*/ 26 w 40"/>
                <a:gd name="T57" fmla="*/ 36 h 41"/>
                <a:gd name="T58" fmla="*/ 18 w 40"/>
                <a:gd name="T59" fmla="*/ 36 h 41"/>
                <a:gd name="T60" fmla="*/ 25 w 40"/>
                <a:gd name="T61" fmla="*/ 24 h 41"/>
                <a:gd name="T62" fmla="*/ 24 w 40"/>
                <a:gd name="T63" fmla="*/ 24 h 41"/>
                <a:gd name="T64" fmla="*/ 28 w 40"/>
                <a:gd name="T65" fmla="*/ 19 h 41"/>
                <a:gd name="T66" fmla="*/ 29 w 40"/>
                <a:gd name="T67" fmla="*/ 15 h 41"/>
                <a:gd name="T68" fmla="*/ 25 w 40"/>
                <a:gd name="T69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" h="41">
                  <a:moveTo>
                    <a:pt x="26" y="36"/>
                  </a:moveTo>
                  <a:cubicBezTo>
                    <a:pt x="28" y="35"/>
                    <a:pt x="30" y="33"/>
                    <a:pt x="32" y="31"/>
                  </a:cubicBezTo>
                  <a:cubicBezTo>
                    <a:pt x="34" y="29"/>
                    <a:pt x="36" y="27"/>
                    <a:pt x="37" y="24"/>
                  </a:cubicBezTo>
                  <a:cubicBezTo>
                    <a:pt x="36" y="27"/>
                    <a:pt x="34" y="29"/>
                    <a:pt x="32" y="31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1" y="38"/>
                    <a:pt x="17" y="39"/>
                    <a:pt x="12" y="39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9" y="26"/>
                    <a:pt x="9" y="26"/>
                  </a:cubicBezTo>
                  <a:cubicBezTo>
                    <a:pt x="8" y="27"/>
                    <a:pt x="8" y="29"/>
                    <a:pt x="7" y="31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7" y="37"/>
                    <a:pt x="21" y="37"/>
                    <a:pt x="26" y="35"/>
                  </a:cubicBezTo>
                  <a:cubicBezTo>
                    <a:pt x="28" y="34"/>
                    <a:pt x="30" y="32"/>
                    <a:pt x="32" y="30"/>
                  </a:cubicBezTo>
                  <a:cubicBezTo>
                    <a:pt x="34" y="28"/>
                    <a:pt x="36" y="26"/>
                    <a:pt x="36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40" y="19"/>
                    <a:pt x="40" y="14"/>
                    <a:pt x="39" y="10"/>
                  </a:cubicBezTo>
                  <a:cubicBezTo>
                    <a:pt x="39" y="8"/>
                    <a:pt x="38" y="6"/>
                    <a:pt x="37" y="5"/>
                  </a:cubicBezTo>
                  <a:cubicBezTo>
                    <a:pt x="37" y="7"/>
                    <a:pt x="37" y="9"/>
                    <a:pt x="38" y="10"/>
                  </a:cubicBezTo>
                  <a:cubicBezTo>
                    <a:pt x="38" y="11"/>
                    <a:pt x="37" y="12"/>
                    <a:pt x="37" y="13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7" y="18"/>
                    <a:pt x="36" y="22"/>
                    <a:pt x="34" y="25"/>
                  </a:cubicBezTo>
                  <a:cubicBezTo>
                    <a:pt x="32" y="28"/>
                    <a:pt x="30" y="31"/>
                    <a:pt x="27" y="32"/>
                  </a:cubicBezTo>
                  <a:cubicBezTo>
                    <a:pt x="24" y="34"/>
                    <a:pt x="22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4" y="34"/>
                    <a:pt x="29" y="31"/>
                    <a:pt x="32" y="27"/>
                  </a:cubicBezTo>
                  <a:cubicBezTo>
                    <a:pt x="35" y="24"/>
                    <a:pt x="36" y="20"/>
                    <a:pt x="37" y="16"/>
                  </a:cubicBezTo>
                  <a:cubicBezTo>
                    <a:pt x="37" y="14"/>
                    <a:pt x="37" y="12"/>
                    <a:pt x="37" y="11"/>
                  </a:cubicBezTo>
                  <a:cubicBezTo>
                    <a:pt x="37" y="9"/>
                    <a:pt x="37" y="7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3" y="2"/>
                    <a:pt x="32" y="2"/>
                    <a:pt x="32" y="2"/>
                  </a:cubicBezTo>
                  <a:cubicBezTo>
                    <a:pt x="31" y="2"/>
                    <a:pt x="30" y="2"/>
                    <a:pt x="30" y="3"/>
                  </a:cubicBezTo>
                  <a:cubicBezTo>
                    <a:pt x="30" y="3"/>
                    <a:pt x="30" y="4"/>
                    <a:pt x="30" y="4"/>
                  </a:cubicBezTo>
                  <a:cubicBezTo>
                    <a:pt x="30" y="5"/>
                    <a:pt x="30" y="5"/>
                    <a:pt x="30" y="6"/>
                  </a:cubicBezTo>
                  <a:cubicBezTo>
                    <a:pt x="30" y="7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0" y="7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6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4"/>
                    <a:pt x="27" y="3"/>
                    <a:pt x="26" y="3"/>
                  </a:cubicBezTo>
                  <a:cubicBezTo>
                    <a:pt x="26" y="2"/>
                    <a:pt x="24" y="1"/>
                    <a:pt x="24" y="0"/>
                  </a:cubicBezTo>
                  <a:cubicBezTo>
                    <a:pt x="23" y="2"/>
                    <a:pt x="22" y="3"/>
                    <a:pt x="20" y="4"/>
                  </a:cubicBezTo>
                  <a:cubicBezTo>
                    <a:pt x="19" y="5"/>
                    <a:pt x="18" y="6"/>
                    <a:pt x="17" y="7"/>
                  </a:cubicBezTo>
                  <a:cubicBezTo>
                    <a:pt x="17" y="8"/>
                    <a:pt x="16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7" y="39"/>
                    <a:pt x="22" y="38"/>
                    <a:pt x="26" y="36"/>
                  </a:cubicBezTo>
                  <a:close/>
                  <a:moveTo>
                    <a:pt x="18" y="3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lose/>
                  <a:moveTo>
                    <a:pt x="25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6" y="22"/>
                    <a:pt x="27" y="21"/>
                    <a:pt x="28" y="19"/>
                  </a:cubicBezTo>
                  <a:cubicBezTo>
                    <a:pt x="28" y="18"/>
                    <a:pt x="29" y="17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6"/>
                    <a:pt x="29" y="18"/>
                    <a:pt x="28" y="19"/>
                  </a:cubicBezTo>
                  <a:cubicBezTo>
                    <a:pt x="27" y="21"/>
                    <a:pt x="26" y="23"/>
                    <a:pt x="25" y="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6613526" y="2957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6613526" y="29606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4999038" y="1544638"/>
              <a:ext cx="2201863" cy="3138488"/>
            </a:xfrm>
            <a:custGeom>
              <a:avLst/>
              <a:gdLst>
                <a:gd name="T0" fmla="*/ 329 w 585"/>
                <a:gd name="T1" fmla="*/ 617 h 835"/>
                <a:gd name="T2" fmla="*/ 393 w 585"/>
                <a:gd name="T3" fmla="*/ 406 h 835"/>
                <a:gd name="T4" fmla="*/ 334 w 585"/>
                <a:gd name="T5" fmla="*/ 317 h 835"/>
                <a:gd name="T6" fmla="*/ 383 w 585"/>
                <a:gd name="T7" fmla="*/ 401 h 835"/>
                <a:gd name="T8" fmla="*/ 359 w 585"/>
                <a:gd name="T9" fmla="*/ 523 h 835"/>
                <a:gd name="T10" fmla="*/ 535 w 585"/>
                <a:gd name="T11" fmla="*/ 440 h 835"/>
                <a:gd name="T12" fmla="*/ 406 w 585"/>
                <a:gd name="T13" fmla="*/ 544 h 835"/>
                <a:gd name="T14" fmla="*/ 404 w 585"/>
                <a:gd name="T15" fmla="*/ 430 h 835"/>
                <a:gd name="T16" fmla="*/ 385 w 585"/>
                <a:gd name="T17" fmla="*/ 393 h 835"/>
                <a:gd name="T18" fmla="*/ 408 w 585"/>
                <a:gd name="T19" fmla="*/ 429 h 835"/>
                <a:gd name="T20" fmla="*/ 406 w 585"/>
                <a:gd name="T21" fmla="*/ 570 h 835"/>
                <a:gd name="T22" fmla="*/ 413 w 585"/>
                <a:gd name="T23" fmla="*/ 536 h 835"/>
                <a:gd name="T24" fmla="*/ 407 w 585"/>
                <a:gd name="T25" fmla="*/ 431 h 835"/>
                <a:gd name="T26" fmla="*/ 363 w 585"/>
                <a:gd name="T27" fmla="*/ 361 h 835"/>
                <a:gd name="T28" fmla="*/ 289 w 585"/>
                <a:gd name="T29" fmla="*/ 345 h 835"/>
                <a:gd name="T30" fmla="*/ 217 w 585"/>
                <a:gd name="T31" fmla="*/ 366 h 835"/>
                <a:gd name="T32" fmla="*/ 206 w 585"/>
                <a:gd name="T33" fmla="*/ 480 h 835"/>
                <a:gd name="T34" fmla="*/ 40 w 585"/>
                <a:gd name="T35" fmla="*/ 170 h 835"/>
                <a:gd name="T36" fmla="*/ 157 w 585"/>
                <a:gd name="T37" fmla="*/ 545 h 835"/>
                <a:gd name="T38" fmla="*/ 185 w 585"/>
                <a:gd name="T39" fmla="*/ 719 h 835"/>
                <a:gd name="T40" fmla="*/ 249 w 585"/>
                <a:gd name="T41" fmla="*/ 831 h 835"/>
                <a:gd name="T42" fmla="*/ 245 w 585"/>
                <a:gd name="T43" fmla="*/ 829 h 835"/>
                <a:gd name="T44" fmla="*/ 224 w 585"/>
                <a:gd name="T45" fmla="*/ 805 h 835"/>
                <a:gd name="T46" fmla="*/ 360 w 585"/>
                <a:gd name="T47" fmla="*/ 812 h 835"/>
                <a:gd name="T48" fmla="*/ 382 w 585"/>
                <a:gd name="T49" fmla="*/ 767 h 835"/>
                <a:gd name="T50" fmla="*/ 375 w 585"/>
                <a:gd name="T51" fmla="*/ 779 h 835"/>
                <a:gd name="T52" fmla="*/ 354 w 585"/>
                <a:gd name="T53" fmla="*/ 801 h 835"/>
                <a:gd name="T54" fmla="*/ 358 w 585"/>
                <a:gd name="T55" fmla="*/ 789 h 835"/>
                <a:gd name="T56" fmla="*/ 180 w 585"/>
                <a:gd name="T57" fmla="*/ 750 h 835"/>
                <a:gd name="T58" fmla="*/ 296 w 585"/>
                <a:gd name="T59" fmla="*/ 716 h 835"/>
                <a:gd name="T60" fmla="*/ 397 w 585"/>
                <a:gd name="T61" fmla="*/ 709 h 835"/>
                <a:gd name="T62" fmla="*/ 362 w 585"/>
                <a:gd name="T63" fmla="*/ 675 h 835"/>
                <a:gd name="T64" fmla="*/ 414 w 585"/>
                <a:gd name="T65" fmla="*/ 634 h 835"/>
                <a:gd name="T66" fmla="*/ 397 w 585"/>
                <a:gd name="T67" fmla="*/ 658 h 835"/>
                <a:gd name="T68" fmla="*/ 405 w 585"/>
                <a:gd name="T69" fmla="*/ 620 h 835"/>
                <a:gd name="T70" fmla="*/ 416 w 585"/>
                <a:gd name="T71" fmla="*/ 599 h 835"/>
                <a:gd name="T72" fmla="*/ 256 w 585"/>
                <a:gd name="T73" fmla="*/ 820 h 835"/>
                <a:gd name="T74" fmla="*/ 228 w 585"/>
                <a:gd name="T75" fmla="*/ 811 h 835"/>
                <a:gd name="T76" fmla="*/ 185 w 585"/>
                <a:gd name="T77" fmla="*/ 718 h 835"/>
                <a:gd name="T78" fmla="*/ 225 w 585"/>
                <a:gd name="T79" fmla="*/ 376 h 835"/>
                <a:gd name="T80" fmla="*/ 270 w 585"/>
                <a:gd name="T81" fmla="*/ 353 h 835"/>
                <a:gd name="T82" fmla="*/ 358 w 585"/>
                <a:gd name="T83" fmla="*/ 348 h 835"/>
                <a:gd name="T84" fmla="*/ 446 w 585"/>
                <a:gd name="T85" fmla="*/ 390 h 835"/>
                <a:gd name="T86" fmla="*/ 407 w 585"/>
                <a:gd name="T87" fmla="*/ 418 h 835"/>
                <a:gd name="T88" fmla="*/ 355 w 585"/>
                <a:gd name="T89" fmla="*/ 374 h 835"/>
                <a:gd name="T90" fmla="*/ 332 w 585"/>
                <a:gd name="T91" fmla="*/ 354 h 835"/>
                <a:gd name="T92" fmla="*/ 242 w 585"/>
                <a:gd name="T93" fmla="*/ 333 h 835"/>
                <a:gd name="T94" fmla="*/ 139 w 585"/>
                <a:gd name="T95" fmla="*/ 387 h 835"/>
                <a:gd name="T96" fmla="*/ 182 w 585"/>
                <a:gd name="T97" fmla="*/ 623 h 835"/>
                <a:gd name="T98" fmla="*/ 372 w 585"/>
                <a:gd name="T99" fmla="*/ 434 h 835"/>
                <a:gd name="T100" fmla="*/ 255 w 585"/>
                <a:gd name="T101" fmla="*/ 373 h 835"/>
                <a:gd name="T102" fmla="*/ 374 w 585"/>
                <a:gd name="T103" fmla="*/ 423 h 835"/>
                <a:gd name="T104" fmla="*/ 235 w 585"/>
                <a:gd name="T105" fmla="*/ 391 h 835"/>
                <a:gd name="T106" fmla="*/ 368 w 585"/>
                <a:gd name="T107" fmla="*/ 468 h 835"/>
                <a:gd name="T108" fmla="*/ 263 w 585"/>
                <a:gd name="T109" fmla="*/ 358 h 835"/>
                <a:gd name="T110" fmla="*/ 343 w 585"/>
                <a:gd name="T111" fmla="*/ 372 h 835"/>
                <a:gd name="T112" fmla="*/ 339 w 585"/>
                <a:gd name="T113" fmla="*/ 361 h 835"/>
                <a:gd name="T114" fmla="*/ 240 w 585"/>
                <a:gd name="T115" fmla="*/ 513 h 835"/>
                <a:gd name="T116" fmla="*/ 185 w 585"/>
                <a:gd name="T117" fmla="*/ 382 h 835"/>
                <a:gd name="T118" fmla="*/ 287 w 585"/>
                <a:gd name="T119" fmla="*/ 300 h 835"/>
                <a:gd name="T120" fmla="*/ 336 w 585"/>
                <a:gd name="T121" fmla="*/ 336 h 835"/>
                <a:gd name="T122" fmla="*/ 382 w 585"/>
                <a:gd name="T123" fmla="*/ 404 h 835"/>
                <a:gd name="T124" fmla="*/ 333 w 585"/>
                <a:gd name="T125" fmla="*/ 593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5" h="835">
                  <a:moveTo>
                    <a:pt x="542" y="139"/>
                  </a:moveTo>
                  <a:cubicBezTo>
                    <a:pt x="526" y="111"/>
                    <a:pt x="507" y="89"/>
                    <a:pt x="486" y="71"/>
                  </a:cubicBezTo>
                  <a:cubicBezTo>
                    <a:pt x="466" y="53"/>
                    <a:pt x="445" y="39"/>
                    <a:pt x="425" y="29"/>
                  </a:cubicBezTo>
                  <a:cubicBezTo>
                    <a:pt x="460" y="48"/>
                    <a:pt x="492" y="74"/>
                    <a:pt x="517" y="106"/>
                  </a:cubicBezTo>
                  <a:cubicBezTo>
                    <a:pt x="542" y="138"/>
                    <a:pt x="561" y="175"/>
                    <a:pt x="571" y="215"/>
                  </a:cubicBezTo>
                  <a:cubicBezTo>
                    <a:pt x="581" y="255"/>
                    <a:pt x="583" y="297"/>
                    <a:pt x="575" y="338"/>
                  </a:cubicBezTo>
                  <a:cubicBezTo>
                    <a:pt x="568" y="378"/>
                    <a:pt x="552" y="418"/>
                    <a:pt x="528" y="452"/>
                  </a:cubicBezTo>
                  <a:cubicBezTo>
                    <a:pt x="504" y="486"/>
                    <a:pt x="472" y="515"/>
                    <a:pt x="436" y="536"/>
                  </a:cubicBezTo>
                  <a:cubicBezTo>
                    <a:pt x="432" y="539"/>
                    <a:pt x="427" y="541"/>
                    <a:pt x="422" y="544"/>
                  </a:cubicBezTo>
                  <a:cubicBezTo>
                    <a:pt x="419" y="545"/>
                    <a:pt x="419" y="545"/>
                    <a:pt x="419" y="545"/>
                  </a:cubicBezTo>
                  <a:cubicBezTo>
                    <a:pt x="416" y="547"/>
                    <a:pt x="416" y="547"/>
                    <a:pt x="416" y="547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9"/>
                    <a:pt x="414" y="549"/>
                    <a:pt x="414" y="549"/>
                  </a:cubicBezTo>
                  <a:cubicBezTo>
                    <a:pt x="414" y="580"/>
                    <a:pt x="414" y="580"/>
                    <a:pt x="414" y="580"/>
                  </a:cubicBezTo>
                  <a:cubicBezTo>
                    <a:pt x="414" y="595"/>
                    <a:pt x="414" y="595"/>
                    <a:pt x="414" y="595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600"/>
                    <a:pt x="414" y="601"/>
                    <a:pt x="414" y="601"/>
                  </a:cubicBezTo>
                  <a:cubicBezTo>
                    <a:pt x="414" y="602"/>
                    <a:pt x="414" y="603"/>
                    <a:pt x="414" y="604"/>
                  </a:cubicBezTo>
                  <a:cubicBezTo>
                    <a:pt x="413" y="607"/>
                    <a:pt x="412" y="610"/>
                    <a:pt x="410" y="613"/>
                  </a:cubicBezTo>
                  <a:cubicBezTo>
                    <a:pt x="406" y="618"/>
                    <a:pt x="400" y="621"/>
                    <a:pt x="393" y="621"/>
                  </a:cubicBezTo>
                  <a:cubicBezTo>
                    <a:pt x="377" y="621"/>
                    <a:pt x="377" y="621"/>
                    <a:pt x="377" y="621"/>
                  </a:cubicBezTo>
                  <a:cubicBezTo>
                    <a:pt x="346" y="621"/>
                    <a:pt x="346" y="621"/>
                    <a:pt x="346" y="621"/>
                  </a:cubicBezTo>
                  <a:cubicBezTo>
                    <a:pt x="336" y="621"/>
                    <a:pt x="336" y="621"/>
                    <a:pt x="336" y="621"/>
                  </a:cubicBezTo>
                  <a:cubicBezTo>
                    <a:pt x="330" y="621"/>
                    <a:pt x="330" y="621"/>
                    <a:pt x="330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32" y="606"/>
                    <a:pt x="332" y="606"/>
                    <a:pt x="332" y="606"/>
                  </a:cubicBezTo>
                  <a:cubicBezTo>
                    <a:pt x="334" y="598"/>
                    <a:pt x="334" y="598"/>
                    <a:pt x="334" y="598"/>
                  </a:cubicBezTo>
                  <a:cubicBezTo>
                    <a:pt x="340" y="578"/>
                    <a:pt x="346" y="558"/>
                    <a:pt x="353" y="539"/>
                  </a:cubicBezTo>
                  <a:cubicBezTo>
                    <a:pt x="360" y="519"/>
                    <a:pt x="367" y="499"/>
                    <a:pt x="374" y="480"/>
                  </a:cubicBezTo>
                  <a:cubicBezTo>
                    <a:pt x="378" y="470"/>
                    <a:pt x="382" y="460"/>
                    <a:pt x="386" y="451"/>
                  </a:cubicBezTo>
                  <a:cubicBezTo>
                    <a:pt x="388" y="446"/>
                    <a:pt x="390" y="441"/>
                    <a:pt x="392" y="437"/>
                  </a:cubicBezTo>
                  <a:cubicBezTo>
                    <a:pt x="395" y="429"/>
                    <a:pt x="395" y="429"/>
                    <a:pt x="395" y="429"/>
                  </a:cubicBezTo>
                  <a:cubicBezTo>
                    <a:pt x="397" y="425"/>
                    <a:pt x="397" y="425"/>
                    <a:pt x="397" y="425"/>
                  </a:cubicBezTo>
                  <a:cubicBezTo>
                    <a:pt x="398" y="423"/>
                    <a:pt x="399" y="421"/>
                    <a:pt x="400" y="420"/>
                  </a:cubicBezTo>
                  <a:cubicBezTo>
                    <a:pt x="404" y="420"/>
                    <a:pt x="404" y="420"/>
                    <a:pt x="404" y="420"/>
                  </a:cubicBezTo>
                  <a:cubicBezTo>
                    <a:pt x="405" y="420"/>
                    <a:pt x="405" y="420"/>
                    <a:pt x="406" y="420"/>
                  </a:cubicBezTo>
                  <a:cubicBezTo>
                    <a:pt x="407" y="420"/>
                    <a:pt x="407" y="420"/>
                    <a:pt x="407" y="420"/>
                  </a:cubicBezTo>
                  <a:cubicBezTo>
                    <a:pt x="408" y="420"/>
                    <a:pt x="408" y="420"/>
                    <a:pt x="408" y="420"/>
                  </a:cubicBezTo>
                  <a:cubicBezTo>
                    <a:pt x="410" y="420"/>
                    <a:pt x="411" y="420"/>
                    <a:pt x="413" y="420"/>
                  </a:cubicBezTo>
                  <a:cubicBezTo>
                    <a:pt x="417" y="420"/>
                    <a:pt x="420" y="419"/>
                    <a:pt x="423" y="418"/>
                  </a:cubicBezTo>
                  <a:cubicBezTo>
                    <a:pt x="430" y="416"/>
                    <a:pt x="435" y="413"/>
                    <a:pt x="440" y="408"/>
                  </a:cubicBezTo>
                  <a:cubicBezTo>
                    <a:pt x="442" y="406"/>
                    <a:pt x="444" y="403"/>
                    <a:pt x="445" y="400"/>
                  </a:cubicBezTo>
                  <a:cubicBezTo>
                    <a:pt x="446" y="397"/>
                    <a:pt x="447" y="394"/>
                    <a:pt x="448" y="390"/>
                  </a:cubicBezTo>
                  <a:cubicBezTo>
                    <a:pt x="449" y="384"/>
                    <a:pt x="448" y="377"/>
                    <a:pt x="445" y="371"/>
                  </a:cubicBezTo>
                  <a:cubicBezTo>
                    <a:pt x="443" y="365"/>
                    <a:pt x="438" y="360"/>
                    <a:pt x="432" y="359"/>
                  </a:cubicBezTo>
                  <a:cubicBezTo>
                    <a:pt x="431" y="359"/>
                    <a:pt x="430" y="359"/>
                    <a:pt x="428" y="359"/>
                  </a:cubicBezTo>
                  <a:cubicBezTo>
                    <a:pt x="427" y="359"/>
                    <a:pt x="425" y="360"/>
                    <a:pt x="424" y="361"/>
                  </a:cubicBezTo>
                  <a:cubicBezTo>
                    <a:pt x="421" y="362"/>
                    <a:pt x="419" y="364"/>
                    <a:pt x="416" y="366"/>
                  </a:cubicBezTo>
                  <a:cubicBezTo>
                    <a:pt x="414" y="368"/>
                    <a:pt x="411" y="371"/>
                    <a:pt x="409" y="374"/>
                  </a:cubicBezTo>
                  <a:cubicBezTo>
                    <a:pt x="409" y="375"/>
                    <a:pt x="408" y="375"/>
                    <a:pt x="408" y="376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7" y="378"/>
                    <a:pt x="407" y="378"/>
                    <a:pt x="407" y="378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399" y="393"/>
                    <a:pt x="399" y="393"/>
                    <a:pt x="399" y="393"/>
                  </a:cubicBezTo>
                  <a:cubicBezTo>
                    <a:pt x="393" y="406"/>
                    <a:pt x="393" y="406"/>
                    <a:pt x="393" y="406"/>
                  </a:cubicBezTo>
                  <a:cubicBezTo>
                    <a:pt x="393" y="406"/>
                    <a:pt x="392" y="406"/>
                    <a:pt x="392" y="406"/>
                  </a:cubicBezTo>
                  <a:cubicBezTo>
                    <a:pt x="391" y="405"/>
                    <a:pt x="391" y="405"/>
                    <a:pt x="391" y="405"/>
                  </a:cubicBezTo>
                  <a:cubicBezTo>
                    <a:pt x="388" y="404"/>
                    <a:pt x="388" y="404"/>
                    <a:pt x="388" y="404"/>
                  </a:cubicBezTo>
                  <a:cubicBezTo>
                    <a:pt x="386" y="403"/>
                    <a:pt x="385" y="403"/>
                    <a:pt x="383" y="402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1" y="400"/>
                    <a:pt x="381" y="400"/>
                    <a:pt x="381" y="400"/>
                  </a:cubicBezTo>
                  <a:cubicBezTo>
                    <a:pt x="380" y="400"/>
                    <a:pt x="380" y="400"/>
                    <a:pt x="379" y="399"/>
                  </a:cubicBezTo>
                  <a:cubicBezTo>
                    <a:pt x="378" y="398"/>
                    <a:pt x="377" y="398"/>
                    <a:pt x="376" y="397"/>
                  </a:cubicBezTo>
                  <a:cubicBezTo>
                    <a:pt x="372" y="394"/>
                    <a:pt x="368" y="390"/>
                    <a:pt x="365" y="386"/>
                  </a:cubicBezTo>
                  <a:cubicBezTo>
                    <a:pt x="362" y="381"/>
                    <a:pt x="359" y="377"/>
                    <a:pt x="357" y="373"/>
                  </a:cubicBezTo>
                  <a:cubicBezTo>
                    <a:pt x="356" y="370"/>
                    <a:pt x="355" y="368"/>
                    <a:pt x="354" y="366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1" y="359"/>
                    <a:pt x="350" y="357"/>
                    <a:pt x="350" y="356"/>
                  </a:cubicBezTo>
                  <a:cubicBezTo>
                    <a:pt x="352" y="354"/>
                    <a:pt x="354" y="353"/>
                    <a:pt x="356" y="352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9" y="350"/>
                    <a:pt x="359" y="350"/>
                    <a:pt x="359" y="350"/>
                  </a:cubicBezTo>
                  <a:cubicBezTo>
                    <a:pt x="359" y="349"/>
                    <a:pt x="360" y="349"/>
                    <a:pt x="360" y="349"/>
                  </a:cubicBezTo>
                  <a:cubicBezTo>
                    <a:pt x="363" y="347"/>
                    <a:pt x="365" y="345"/>
                    <a:pt x="367" y="342"/>
                  </a:cubicBezTo>
                  <a:cubicBezTo>
                    <a:pt x="372" y="338"/>
                    <a:pt x="376" y="333"/>
                    <a:pt x="378" y="328"/>
                  </a:cubicBezTo>
                  <a:cubicBezTo>
                    <a:pt x="380" y="322"/>
                    <a:pt x="382" y="317"/>
                    <a:pt x="380" y="311"/>
                  </a:cubicBezTo>
                  <a:cubicBezTo>
                    <a:pt x="380" y="308"/>
                    <a:pt x="379" y="306"/>
                    <a:pt x="377" y="303"/>
                  </a:cubicBezTo>
                  <a:cubicBezTo>
                    <a:pt x="377" y="302"/>
                    <a:pt x="376" y="301"/>
                    <a:pt x="375" y="300"/>
                  </a:cubicBezTo>
                  <a:cubicBezTo>
                    <a:pt x="374" y="299"/>
                    <a:pt x="373" y="297"/>
                    <a:pt x="372" y="297"/>
                  </a:cubicBezTo>
                  <a:cubicBezTo>
                    <a:pt x="368" y="293"/>
                    <a:pt x="362" y="292"/>
                    <a:pt x="357" y="293"/>
                  </a:cubicBezTo>
                  <a:cubicBezTo>
                    <a:pt x="354" y="294"/>
                    <a:pt x="352" y="295"/>
                    <a:pt x="349" y="296"/>
                  </a:cubicBezTo>
                  <a:cubicBezTo>
                    <a:pt x="347" y="298"/>
                    <a:pt x="345" y="300"/>
                    <a:pt x="343" y="302"/>
                  </a:cubicBezTo>
                  <a:cubicBezTo>
                    <a:pt x="338" y="306"/>
                    <a:pt x="336" y="311"/>
                    <a:pt x="334" y="317"/>
                  </a:cubicBezTo>
                  <a:cubicBezTo>
                    <a:pt x="332" y="323"/>
                    <a:pt x="332" y="329"/>
                    <a:pt x="333" y="335"/>
                  </a:cubicBezTo>
                  <a:cubicBezTo>
                    <a:pt x="332" y="329"/>
                    <a:pt x="332" y="323"/>
                    <a:pt x="334" y="317"/>
                  </a:cubicBezTo>
                  <a:cubicBezTo>
                    <a:pt x="335" y="312"/>
                    <a:pt x="338" y="307"/>
                    <a:pt x="342" y="302"/>
                  </a:cubicBezTo>
                  <a:cubicBezTo>
                    <a:pt x="343" y="301"/>
                    <a:pt x="344" y="300"/>
                    <a:pt x="345" y="299"/>
                  </a:cubicBezTo>
                  <a:cubicBezTo>
                    <a:pt x="346" y="299"/>
                    <a:pt x="346" y="298"/>
                    <a:pt x="347" y="298"/>
                  </a:cubicBezTo>
                  <a:cubicBezTo>
                    <a:pt x="348" y="297"/>
                    <a:pt x="348" y="297"/>
                    <a:pt x="349" y="297"/>
                  </a:cubicBezTo>
                  <a:cubicBezTo>
                    <a:pt x="351" y="295"/>
                    <a:pt x="354" y="294"/>
                    <a:pt x="356" y="293"/>
                  </a:cubicBezTo>
                  <a:cubicBezTo>
                    <a:pt x="362" y="292"/>
                    <a:pt x="368" y="293"/>
                    <a:pt x="372" y="296"/>
                  </a:cubicBezTo>
                  <a:cubicBezTo>
                    <a:pt x="372" y="297"/>
                    <a:pt x="373" y="297"/>
                    <a:pt x="373" y="297"/>
                  </a:cubicBezTo>
                  <a:cubicBezTo>
                    <a:pt x="374" y="298"/>
                    <a:pt x="374" y="299"/>
                    <a:pt x="375" y="299"/>
                  </a:cubicBezTo>
                  <a:cubicBezTo>
                    <a:pt x="375" y="300"/>
                    <a:pt x="376" y="301"/>
                    <a:pt x="377" y="303"/>
                  </a:cubicBezTo>
                  <a:cubicBezTo>
                    <a:pt x="379" y="305"/>
                    <a:pt x="380" y="308"/>
                    <a:pt x="380" y="310"/>
                  </a:cubicBezTo>
                  <a:cubicBezTo>
                    <a:pt x="382" y="316"/>
                    <a:pt x="381" y="322"/>
                    <a:pt x="378" y="327"/>
                  </a:cubicBezTo>
                  <a:cubicBezTo>
                    <a:pt x="376" y="333"/>
                    <a:pt x="372" y="338"/>
                    <a:pt x="368" y="342"/>
                  </a:cubicBezTo>
                  <a:cubicBezTo>
                    <a:pt x="366" y="345"/>
                    <a:pt x="363" y="347"/>
                    <a:pt x="361" y="349"/>
                  </a:cubicBezTo>
                  <a:cubicBezTo>
                    <a:pt x="360" y="349"/>
                    <a:pt x="359" y="350"/>
                    <a:pt x="359" y="350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4" y="353"/>
                    <a:pt x="352" y="354"/>
                    <a:pt x="350" y="356"/>
                  </a:cubicBezTo>
                  <a:cubicBezTo>
                    <a:pt x="350" y="356"/>
                    <a:pt x="350" y="356"/>
                    <a:pt x="350" y="356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8"/>
                    <a:pt x="351" y="358"/>
                    <a:pt x="351" y="358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4" y="366"/>
                    <a:pt x="354" y="366"/>
                    <a:pt x="354" y="366"/>
                  </a:cubicBezTo>
                  <a:cubicBezTo>
                    <a:pt x="355" y="368"/>
                    <a:pt x="356" y="370"/>
                    <a:pt x="357" y="372"/>
                  </a:cubicBezTo>
                  <a:cubicBezTo>
                    <a:pt x="359" y="377"/>
                    <a:pt x="362" y="381"/>
                    <a:pt x="365" y="385"/>
                  </a:cubicBezTo>
                  <a:cubicBezTo>
                    <a:pt x="368" y="389"/>
                    <a:pt x="372" y="393"/>
                    <a:pt x="376" y="397"/>
                  </a:cubicBezTo>
                  <a:cubicBezTo>
                    <a:pt x="377" y="397"/>
                    <a:pt x="378" y="398"/>
                    <a:pt x="379" y="399"/>
                  </a:cubicBezTo>
                  <a:cubicBezTo>
                    <a:pt x="380" y="399"/>
                    <a:pt x="380" y="400"/>
                    <a:pt x="381" y="400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3" y="401"/>
                    <a:pt x="383" y="401"/>
                    <a:pt x="383" y="401"/>
                  </a:cubicBezTo>
                  <a:cubicBezTo>
                    <a:pt x="385" y="402"/>
                    <a:pt x="386" y="403"/>
                    <a:pt x="388" y="404"/>
                  </a:cubicBezTo>
                  <a:cubicBezTo>
                    <a:pt x="390" y="405"/>
                    <a:pt x="390" y="405"/>
                    <a:pt x="390" y="405"/>
                  </a:cubicBezTo>
                  <a:cubicBezTo>
                    <a:pt x="392" y="405"/>
                    <a:pt x="392" y="405"/>
                    <a:pt x="392" y="405"/>
                  </a:cubicBezTo>
                  <a:cubicBezTo>
                    <a:pt x="392" y="405"/>
                    <a:pt x="393" y="406"/>
                    <a:pt x="393" y="406"/>
                  </a:cubicBezTo>
                  <a:cubicBezTo>
                    <a:pt x="399" y="392"/>
                    <a:pt x="399" y="392"/>
                    <a:pt x="399" y="392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6" y="378"/>
                    <a:pt x="406" y="378"/>
                    <a:pt x="406" y="378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8" y="376"/>
                    <a:pt x="408" y="376"/>
                    <a:pt x="408" y="376"/>
                  </a:cubicBezTo>
                  <a:cubicBezTo>
                    <a:pt x="408" y="375"/>
                    <a:pt x="409" y="374"/>
                    <a:pt x="409" y="374"/>
                  </a:cubicBezTo>
                  <a:cubicBezTo>
                    <a:pt x="411" y="371"/>
                    <a:pt x="414" y="368"/>
                    <a:pt x="416" y="366"/>
                  </a:cubicBezTo>
                  <a:cubicBezTo>
                    <a:pt x="421" y="361"/>
                    <a:pt x="427" y="358"/>
                    <a:pt x="432" y="359"/>
                  </a:cubicBezTo>
                  <a:cubicBezTo>
                    <a:pt x="435" y="360"/>
                    <a:pt x="438" y="361"/>
                    <a:pt x="440" y="363"/>
                  </a:cubicBezTo>
                  <a:cubicBezTo>
                    <a:pt x="443" y="365"/>
                    <a:pt x="444" y="368"/>
                    <a:pt x="446" y="371"/>
                  </a:cubicBezTo>
                  <a:cubicBezTo>
                    <a:pt x="448" y="377"/>
                    <a:pt x="449" y="384"/>
                    <a:pt x="448" y="390"/>
                  </a:cubicBezTo>
                  <a:cubicBezTo>
                    <a:pt x="447" y="394"/>
                    <a:pt x="447" y="397"/>
                    <a:pt x="445" y="400"/>
                  </a:cubicBezTo>
                  <a:cubicBezTo>
                    <a:pt x="444" y="403"/>
                    <a:pt x="442" y="406"/>
                    <a:pt x="440" y="408"/>
                  </a:cubicBezTo>
                  <a:cubicBezTo>
                    <a:pt x="436" y="413"/>
                    <a:pt x="430" y="417"/>
                    <a:pt x="423" y="419"/>
                  </a:cubicBezTo>
                  <a:cubicBezTo>
                    <a:pt x="420" y="420"/>
                    <a:pt x="416" y="420"/>
                    <a:pt x="413" y="420"/>
                  </a:cubicBezTo>
                  <a:cubicBezTo>
                    <a:pt x="411" y="421"/>
                    <a:pt x="410" y="421"/>
                    <a:pt x="408" y="421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07" y="421"/>
                    <a:pt x="407" y="421"/>
                    <a:pt x="406" y="421"/>
                  </a:cubicBezTo>
                  <a:cubicBezTo>
                    <a:pt x="405" y="421"/>
                    <a:pt x="405" y="421"/>
                    <a:pt x="404" y="420"/>
                  </a:cubicBezTo>
                  <a:cubicBezTo>
                    <a:pt x="400" y="420"/>
                    <a:pt x="400" y="420"/>
                    <a:pt x="400" y="420"/>
                  </a:cubicBezTo>
                  <a:cubicBezTo>
                    <a:pt x="399" y="422"/>
                    <a:pt x="399" y="423"/>
                    <a:pt x="398" y="425"/>
                  </a:cubicBezTo>
                  <a:cubicBezTo>
                    <a:pt x="396" y="429"/>
                    <a:pt x="396" y="429"/>
                    <a:pt x="396" y="429"/>
                  </a:cubicBezTo>
                  <a:cubicBezTo>
                    <a:pt x="393" y="435"/>
                    <a:pt x="393" y="435"/>
                    <a:pt x="393" y="435"/>
                  </a:cubicBezTo>
                  <a:cubicBezTo>
                    <a:pt x="388" y="447"/>
                    <a:pt x="388" y="447"/>
                    <a:pt x="388" y="447"/>
                  </a:cubicBezTo>
                  <a:cubicBezTo>
                    <a:pt x="384" y="456"/>
                    <a:pt x="381" y="464"/>
                    <a:pt x="378" y="472"/>
                  </a:cubicBezTo>
                  <a:cubicBezTo>
                    <a:pt x="371" y="489"/>
                    <a:pt x="365" y="506"/>
                    <a:pt x="359" y="523"/>
                  </a:cubicBezTo>
                  <a:cubicBezTo>
                    <a:pt x="353" y="539"/>
                    <a:pt x="347" y="556"/>
                    <a:pt x="342" y="573"/>
                  </a:cubicBezTo>
                  <a:cubicBezTo>
                    <a:pt x="340" y="581"/>
                    <a:pt x="337" y="590"/>
                    <a:pt x="335" y="598"/>
                  </a:cubicBezTo>
                  <a:cubicBezTo>
                    <a:pt x="330" y="612"/>
                    <a:pt x="330" y="612"/>
                    <a:pt x="330" y="612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39" y="621"/>
                    <a:pt x="339" y="621"/>
                    <a:pt x="339" y="621"/>
                  </a:cubicBezTo>
                  <a:cubicBezTo>
                    <a:pt x="392" y="621"/>
                    <a:pt x="392" y="621"/>
                    <a:pt x="392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4" y="621"/>
                    <a:pt x="395" y="621"/>
                    <a:pt x="395" y="621"/>
                  </a:cubicBezTo>
                  <a:cubicBezTo>
                    <a:pt x="397" y="621"/>
                    <a:pt x="398" y="620"/>
                    <a:pt x="399" y="620"/>
                  </a:cubicBezTo>
                  <a:cubicBezTo>
                    <a:pt x="402" y="619"/>
                    <a:pt x="404" y="618"/>
                    <a:pt x="406" y="616"/>
                  </a:cubicBezTo>
                  <a:cubicBezTo>
                    <a:pt x="410" y="613"/>
                    <a:pt x="413" y="608"/>
                    <a:pt x="414" y="603"/>
                  </a:cubicBezTo>
                  <a:cubicBezTo>
                    <a:pt x="414" y="602"/>
                    <a:pt x="414" y="601"/>
                    <a:pt x="414" y="601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596"/>
                    <a:pt x="414" y="596"/>
                    <a:pt x="414" y="596"/>
                  </a:cubicBezTo>
                  <a:cubicBezTo>
                    <a:pt x="414" y="590"/>
                    <a:pt x="414" y="590"/>
                    <a:pt x="414" y="590"/>
                  </a:cubicBezTo>
                  <a:cubicBezTo>
                    <a:pt x="414" y="577"/>
                    <a:pt x="414" y="577"/>
                    <a:pt x="414" y="577"/>
                  </a:cubicBezTo>
                  <a:cubicBezTo>
                    <a:pt x="414" y="552"/>
                    <a:pt x="414" y="552"/>
                    <a:pt x="414" y="552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7"/>
                    <a:pt x="415" y="547"/>
                    <a:pt x="415" y="547"/>
                  </a:cubicBezTo>
                  <a:cubicBezTo>
                    <a:pt x="416" y="546"/>
                    <a:pt x="416" y="546"/>
                    <a:pt x="416" y="546"/>
                  </a:cubicBezTo>
                  <a:cubicBezTo>
                    <a:pt x="420" y="545"/>
                    <a:pt x="424" y="543"/>
                    <a:pt x="428" y="541"/>
                  </a:cubicBezTo>
                  <a:cubicBezTo>
                    <a:pt x="442" y="533"/>
                    <a:pt x="456" y="523"/>
                    <a:pt x="470" y="513"/>
                  </a:cubicBezTo>
                  <a:cubicBezTo>
                    <a:pt x="496" y="493"/>
                    <a:pt x="518" y="468"/>
                    <a:pt x="535" y="440"/>
                  </a:cubicBezTo>
                  <a:cubicBezTo>
                    <a:pt x="553" y="412"/>
                    <a:pt x="565" y="382"/>
                    <a:pt x="572" y="350"/>
                  </a:cubicBezTo>
                  <a:cubicBezTo>
                    <a:pt x="580" y="319"/>
                    <a:pt x="581" y="286"/>
                    <a:pt x="578" y="255"/>
                  </a:cubicBezTo>
                  <a:cubicBezTo>
                    <a:pt x="574" y="223"/>
                    <a:pt x="566" y="192"/>
                    <a:pt x="552" y="164"/>
                  </a:cubicBezTo>
                  <a:cubicBezTo>
                    <a:pt x="539" y="135"/>
                    <a:pt x="521" y="109"/>
                    <a:pt x="499" y="86"/>
                  </a:cubicBezTo>
                  <a:cubicBezTo>
                    <a:pt x="477" y="63"/>
                    <a:pt x="451" y="44"/>
                    <a:pt x="424" y="30"/>
                  </a:cubicBezTo>
                  <a:cubicBezTo>
                    <a:pt x="412" y="23"/>
                    <a:pt x="399" y="18"/>
                    <a:pt x="386" y="13"/>
                  </a:cubicBezTo>
                  <a:cubicBezTo>
                    <a:pt x="369" y="8"/>
                    <a:pt x="353" y="4"/>
                    <a:pt x="339" y="2"/>
                  </a:cubicBezTo>
                  <a:cubicBezTo>
                    <a:pt x="325" y="0"/>
                    <a:pt x="313" y="0"/>
                    <a:pt x="305" y="0"/>
                  </a:cubicBezTo>
                  <a:cubicBezTo>
                    <a:pt x="296" y="0"/>
                    <a:pt x="291" y="0"/>
                    <a:pt x="291" y="1"/>
                  </a:cubicBezTo>
                  <a:cubicBezTo>
                    <a:pt x="291" y="1"/>
                    <a:pt x="296" y="2"/>
                    <a:pt x="308" y="3"/>
                  </a:cubicBezTo>
                  <a:cubicBezTo>
                    <a:pt x="314" y="3"/>
                    <a:pt x="322" y="4"/>
                    <a:pt x="331" y="6"/>
                  </a:cubicBezTo>
                  <a:cubicBezTo>
                    <a:pt x="341" y="7"/>
                    <a:pt x="352" y="10"/>
                    <a:pt x="365" y="13"/>
                  </a:cubicBezTo>
                  <a:cubicBezTo>
                    <a:pt x="372" y="15"/>
                    <a:pt x="380" y="18"/>
                    <a:pt x="388" y="21"/>
                  </a:cubicBezTo>
                  <a:cubicBezTo>
                    <a:pt x="397" y="24"/>
                    <a:pt x="405" y="28"/>
                    <a:pt x="413" y="31"/>
                  </a:cubicBezTo>
                  <a:cubicBezTo>
                    <a:pt x="429" y="39"/>
                    <a:pt x="440" y="46"/>
                    <a:pt x="440" y="46"/>
                  </a:cubicBezTo>
                  <a:cubicBezTo>
                    <a:pt x="445" y="49"/>
                    <a:pt x="445" y="50"/>
                    <a:pt x="444" y="50"/>
                  </a:cubicBezTo>
                  <a:cubicBezTo>
                    <a:pt x="443" y="50"/>
                    <a:pt x="440" y="48"/>
                    <a:pt x="437" y="47"/>
                  </a:cubicBezTo>
                  <a:cubicBezTo>
                    <a:pt x="475" y="70"/>
                    <a:pt x="507" y="102"/>
                    <a:pt x="530" y="139"/>
                  </a:cubicBezTo>
                  <a:cubicBezTo>
                    <a:pt x="553" y="176"/>
                    <a:pt x="567" y="219"/>
                    <a:pt x="571" y="263"/>
                  </a:cubicBezTo>
                  <a:cubicBezTo>
                    <a:pt x="572" y="285"/>
                    <a:pt x="572" y="307"/>
                    <a:pt x="568" y="329"/>
                  </a:cubicBezTo>
                  <a:cubicBezTo>
                    <a:pt x="565" y="350"/>
                    <a:pt x="559" y="371"/>
                    <a:pt x="551" y="392"/>
                  </a:cubicBezTo>
                  <a:cubicBezTo>
                    <a:pt x="535" y="432"/>
                    <a:pt x="509" y="469"/>
                    <a:pt x="475" y="498"/>
                  </a:cubicBezTo>
                  <a:cubicBezTo>
                    <a:pt x="462" y="510"/>
                    <a:pt x="448" y="520"/>
                    <a:pt x="432" y="529"/>
                  </a:cubicBezTo>
                  <a:cubicBezTo>
                    <a:pt x="428" y="531"/>
                    <a:pt x="425" y="533"/>
                    <a:pt x="421" y="535"/>
                  </a:cubicBezTo>
                  <a:cubicBezTo>
                    <a:pt x="419" y="536"/>
                    <a:pt x="417" y="537"/>
                    <a:pt x="415" y="538"/>
                  </a:cubicBezTo>
                  <a:cubicBezTo>
                    <a:pt x="413" y="539"/>
                    <a:pt x="410" y="541"/>
                    <a:pt x="407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4"/>
                    <a:pt x="406" y="544"/>
                    <a:pt x="406" y="544"/>
                  </a:cubicBezTo>
                  <a:cubicBezTo>
                    <a:pt x="406" y="547"/>
                    <a:pt x="406" y="547"/>
                    <a:pt x="406" y="547"/>
                  </a:cubicBezTo>
                  <a:cubicBezTo>
                    <a:pt x="406" y="551"/>
                    <a:pt x="406" y="551"/>
                    <a:pt x="406" y="551"/>
                  </a:cubicBezTo>
                  <a:cubicBezTo>
                    <a:pt x="406" y="558"/>
                    <a:pt x="406" y="558"/>
                    <a:pt x="406" y="558"/>
                  </a:cubicBezTo>
                  <a:cubicBezTo>
                    <a:pt x="406" y="571"/>
                    <a:pt x="406" y="571"/>
                    <a:pt x="406" y="571"/>
                  </a:cubicBezTo>
                  <a:cubicBezTo>
                    <a:pt x="406" y="598"/>
                    <a:pt x="406" y="598"/>
                    <a:pt x="406" y="598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1"/>
                    <a:pt x="406" y="601"/>
                    <a:pt x="406" y="601"/>
                  </a:cubicBezTo>
                  <a:cubicBezTo>
                    <a:pt x="406" y="602"/>
                    <a:pt x="406" y="603"/>
                    <a:pt x="406" y="604"/>
                  </a:cubicBezTo>
                  <a:cubicBezTo>
                    <a:pt x="405" y="605"/>
                    <a:pt x="404" y="607"/>
                    <a:pt x="403" y="608"/>
                  </a:cubicBezTo>
                  <a:cubicBezTo>
                    <a:pt x="401" y="611"/>
                    <a:pt x="398" y="613"/>
                    <a:pt x="394" y="613"/>
                  </a:cubicBezTo>
                  <a:cubicBezTo>
                    <a:pt x="394" y="613"/>
                    <a:pt x="393" y="613"/>
                    <a:pt x="393" y="613"/>
                  </a:cubicBezTo>
                  <a:cubicBezTo>
                    <a:pt x="391" y="613"/>
                    <a:pt x="391" y="613"/>
                    <a:pt x="391" y="613"/>
                  </a:cubicBezTo>
                  <a:cubicBezTo>
                    <a:pt x="388" y="613"/>
                    <a:pt x="388" y="613"/>
                    <a:pt x="388" y="613"/>
                  </a:cubicBezTo>
                  <a:cubicBezTo>
                    <a:pt x="381" y="613"/>
                    <a:pt x="381" y="613"/>
                    <a:pt x="381" y="613"/>
                  </a:cubicBezTo>
                  <a:cubicBezTo>
                    <a:pt x="368" y="613"/>
                    <a:pt x="368" y="613"/>
                    <a:pt x="368" y="613"/>
                  </a:cubicBezTo>
                  <a:cubicBezTo>
                    <a:pt x="342" y="613"/>
                    <a:pt x="342" y="613"/>
                    <a:pt x="342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8" y="613"/>
                    <a:pt x="339" y="613"/>
                    <a:pt x="339" y="613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0"/>
                    <a:pt x="339" y="610"/>
                    <a:pt x="339" y="610"/>
                  </a:cubicBezTo>
                  <a:cubicBezTo>
                    <a:pt x="342" y="599"/>
                    <a:pt x="342" y="599"/>
                    <a:pt x="342" y="599"/>
                  </a:cubicBezTo>
                  <a:cubicBezTo>
                    <a:pt x="345" y="591"/>
                    <a:pt x="348" y="582"/>
                    <a:pt x="350" y="574"/>
                  </a:cubicBezTo>
                  <a:cubicBezTo>
                    <a:pt x="355" y="557"/>
                    <a:pt x="361" y="540"/>
                    <a:pt x="367" y="524"/>
                  </a:cubicBezTo>
                  <a:cubicBezTo>
                    <a:pt x="373" y="507"/>
                    <a:pt x="379" y="490"/>
                    <a:pt x="385" y="474"/>
                  </a:cubicBezTo>
                  <a:cubicBezTo>
                    <a:pt x="389" y="466"/>
                    <a:pt x="392" y="458"/>
                    <a:pt x="396" y="450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403" y="432"/>
                    <a:pt x="403" y="432"/>
                    <a:pt x="403" y="432"/>
                  </a:cubicBezTo>
                  <a:cubicBezTo>
                    <a:pt x="404" y="430"/>
                    <a:pt x="404" y="430"/>
                    <a:pt x="404" y="430"/>
                  </a:cubicBezTo>
                  <a:cubicBezTo>
                    <a:pt x="405" y="429"/>
                    <a:pt x="405" y="429"/>
                    <a:pt x="405" y="428"/>
                  </a:cubicBezTo>
                  <a:cubicBezTo>
                    <a:pt x="405" y="428"/>
                    <a:pt x="406" y="428"/>
                    <a:pt x="406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8" y="429"/>
                    <a:pt x="408" y="429"/>
                    <a:pt x="408" y="429"/>
                  </a:cubicBezTo>
                  <a:cubicBezTo>
                    <a:pt x="410" y="429"/>
                    <a:pt x="412" y="429"/>
                    <a:pt x="414" y="428"/>
                  </a:cubicBezTo>
                  <a:cubicBezTo>
                    <a:pt x="418" y="428"/>
                    <a:pt x="422" y="427"/>
                    <a:pt x="426" y="426"/>
                  </a:cubicBezTo>
                  <a:cubicBezTo>
                    <a:pt x="433" y="424"/>
                    <a:pt x="441" y="420"/>
                    <a:pt x="446" y="413"/>
                  </a:cubicBezTo>
                  <a:cubicBezTo>
                    <a:pt x="449" y="410"/>
                    <a:pt x="451" y="407"/>
                    <a:pt x="453" y="403"/>
                  </a:cubicBezTo>
                  <a:cubicBezTo>
                    <a:pt x="454" y="399"/>
                    <a:pt x="455" y="395"/>
                    <a:pt x="456" y="391"/>
                  </a:cubicBezTo>
                  <a:cubicBezTo>
                    <a:pt x="457" y="383"/>
                    <a:pt x="457" y="375"/>
                    <a:pt x="453" y="367"/>
                  </a:cubicBezTo>
                  <a:cubicBezTo>
                    <a:pt x="451" y="363"/>
                    <a:pt x="449" y="360"/>
                    <a:pt x="446" y="357"/>
                  </a:cubicBezTo>
                  <a:cubicBezTo>
                    <a:pt x="442" y="354"/>
                    <a:pt x="438" y="352"/>
                    <a:pt x="434" y="351"/>
                  </a:cubicBezTo>
                  <a:cubicBezTo>
                    <a:pt x="433" y="351"/>
                    <a:pt x="431" y="351"/>
                    <a:pt x="430" y="351"/>
                  </a:cubicBezTo>
                  <a:cubicBezTo>
                    <a:pt x="429" y="351"/>
                    <a:pt x="428" y="351"/>
                    <a:pt x="427" y="351"/>
                  </a:cubicBezTo>
                  <a:cubicBezTo>
                    <a:pt x="424" y="351"/>
                    <a:pt x="422" y="352"/>
                    <a:pt x="420" y="353"/>
                  </a:cubicBezTo>
                  <a:cubicBezTo>
                    <a:pt x="416" y="355"/>
                    <a:pt x="413" y="357"/>
                    <a:pt x="410" y="360"/>
                  </a:cubicBezTo>
                  <a:cubicBezTo>
                    <a:pt x="407" y="363"/>
                    <a:pt x="405" y="366"/>
                    <a:pt x="402" y="369"/>
                  </a:cubicBezTo>
                  <a:cubicBezTo>
                    <a:pt x="402" y="369"/>
                    <a:pt x="401" y="370"/>
                    <a:pt x="401" y="371"/>
                  </a:cubicBezTo>
                  <a:cubicBezTo>
                    <a:pt x="400" y="372"/>
                    <a:pt x="400" y="372"/>
                    <a:pt x="400" y="372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5"/>
                    <a:pt x="389" y="395"/>
                    <a:pt x="389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7" y="394"/>
                    <a:pt x="387" y="394"/>
                    <a:pt x="387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5" y="393"/>
                    <a:pt x="385" y="393"/>
                    <a:pt x="385" y="393"/>
                  </a:cubicBezTo>
                  <a:cubicBezTo>
                    <a:pt x="385" y="392"/>
                    <a:pt x="384" y="392"/>
                    <a:pt x="383" y="391"/>
                  </a:cubicBezTo>
                  <a:cubicBezTo>
                    <a:pt x="380" y="389"/>
                    <a:pt x="377" y="386"/>
                    <a:pt x="375" y="383"/>
                  </a:cubicBezTo>
                  <a:cubicBezTo>
                    <a:pt x="369" y="377"/>
                    <a:pt x="365" y="370"/>
                    <a:pt x="362" y="363"/>
                  </a:cubicBezTo>
                  <a:cubicBezTo>
                    <a:pt x="365" y="370"/>
                    <a:pt x="369" y="377"/>
                    <a:pt x="375" y="383"/>
                  </a:cubicBezTo>
                  <a:cubicBezTo>
                    <a:pt x="377" y="386"/>
                    <a:pt x="380" y="389"/>
                    <a:pt x="383" y="391"/>
                  </a:cubicBezTo>
                  <a:cubicBezTo>
                    <a:pt x="384" y="392"/>
                    <a:pt x="385" y="392"/>
                    <a:pt x="385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4"/>
                    <a:pt x="387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4"/>
                    <a:pt x="389" y="395"/>
                    <a:pt x="389" y="394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9" y="373"/>
                    <a:pt x="399" y="373"/>
                    <a:pt x="400" y="372"/>
                  </a:cubicBezTo>
                  <a:cubicBezTo>
                    <a:pt x="401" y="371"/>
                    <a:pt x="401" y="371"/>
                    <a:pt x="401" y="371"/>
                  </a:cubicBezTo>
                  <a:cubicBezTo>
                    <a:pt x="401" y="370"/>
                    <a:pt x="402" y="369"/>
                    <a:pt x="402" y="369"/>
                  </a:cubicBezTo>
                  <a:cubicBezTo>
                    <a:pt x="405" y="365"/>
                    <a:pt x="407" y="362"/>
                    <a:pt x="410" y="360"/>
                  </a:cubicBezTo>
                  <a:cubicBezTo>
                    <a:pt x="413" y="357"/>
                    <a:pt x="417" y="354"/>
                    <a:pt x="421" y="353"/>
                  </a:cubicBezTo>
                  <a:cubicBezTo>
                    <a:pt x="423" y="352"/>
                    <a:pt x="425" y="351"/>
                    <a:pt x="427" y="351"/>
                  </a:cubicBezTo>
                  <a:cubicBezTo>
                    <a:pt x="429" y="350"/>
                    <a:pt x="432" y="350"/>
                    <a:pt x="434" y="351"/>
                  </a:cubicBezTo>
                  <a:cubicBezTo>
                    <a:pt x="439" y="352"/>
                    <a:pt x="443" y="354"/>
                    <a:pt x="446" y="357"/>
                  </a:cubicBezTo>
                  <a:cubicBezTo>
                    <a:pt x="449" y="360"/>
                    <a:pt x="452" y="364"/>
                    <a:pt x="453" y="368"/>
                  </a:cubicBezTo>
                  <a:cubicBezTo>
                    <a:pt x="457" y="375"/>
                    <a:pt x="457" y="384"/>
                    <a:pt x="456" y="392"/>
                  </a:cubicBezTo>
                  <a:cubicBezTo>
                    <a:pt x="455" y="396"/>
                    <a:pt x="454" y="400"/>
                    <a:pt x="453" y="403"/>
                  </a:cubicBezTo>
                  <a:cubicBezTo>
                    <a:pt x="451" y="407"/>
                    <a:pt x="449" y="411"/>
                    <a:pt x="446" y="414"/>
                  </a:cubicBezTo>
                  <a:cubicBezTo>
                    <a:pt x="441" y="420"/>
                    <a:pt x="433" y="424"/>
                    <a:pt x="425" y="426"/>
                  </a:cubicBezTo>
                  <a:cubicBezTo>
                    <a:pt x="422" y="428"/>
                    <a:pt x="418" y="428"/>
                    <a:pt x="414" y="429"/>
                  </a:cubicBezTo>
                  <a:cubicBezTo>
                    <a:pt x="412" y="429"/>
                    <a:pt x="410" y="429"/>
                    <a:pt x="408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6" y="429"/>
                    <a:pt x="406" y="429"/>
                    <a:pt x="406" y="429"/>
                  </a:cubicBezTo>
                  <a:cubicBezTo>
                    <a:pt x="406" y="429"/>
                    <a:pt x="405" y="429"/>
                    <a:pt x="405" y="429"/>
                  </a:cubicBezTo>
                  <a:cubicBezTo>
                    <a:pt x="405" y="429"/>
                    <a:pt x="405" y="429"/>
                    <a:pt x="404" y="430"/>
                  </a:cubicBezTo>
                  <a:cubicBezTo>
                    <a:pt x="404" y="432"/>
                    <a:pt x="404" y="432"/>
                    <a:pt x="404" y="432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396" y="450"/>
                    <a:pt x="396" y="450"/>
                    <a:pt x="396" y="450"/>
                  </a:cubicBezTo>
                  <a:cubicBezTo>
                    <a:pt x="392" y="458"/>
                    <a:pt x="389" y="466"/>
                    <a:pt x="385" y="475"/>
                  </a:cubicBezTo>
                  <a:cubicBezTo>
                    <a:pt x="379" y="491"/>
                    <a:pt x="373" y="508"/>
                    <a:pt x="367" y="525"/>
                  </a:cubicBezTo>
                  <a:cubicBezTo>
                    <a:pt x="361" y="541"/>
                    <a:pt x="355" y="558"/>
                    <a:pt x="350" y="575"/>
                  </a:cubicBezTo>
                  <a:cubicBezTo>
                    <a:pt x="347" y="584"/>
                    <a:pt x="345" y="592"/>
                    <a:pt x="342" y="601"/>
                  </a:cubicBezTo>
                  <a:cubicBezTo>
                    <a:pt x="339" y="611"/>
                    <a:pt x="339" y="611"/>
                    <a:pt x="339" y="611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40" y="613"/>
                    <a:pt x="340" y="613"/>
                    <a:pt x="340" y="613"/>
                  </a:cubicBezTo>
                  <a:cubicBezTo>
                    <a:pt x="343" y="613"/>
                    <a:pt x="343" y="613"/>
                    <a:pt x="343" y="613"/>
                  </a:cubicBezTo>
                  <a:cubicBezTo>
                    <a:pt x="369" y="613"/>
                    <a:pt x="369" y="613"/>
                    <a:pt x="369" y="613"/>
                  </a:cubicBezTo>
                  <a:cubicBezTo>
                    <a:pt x="382" y="613"/>
                    <a:pt x="382" y="613"/>
                    <a:pt x="382" y="613"/>
                  </a:cubicBezTo>
                  <a:cubicBezTo>
                    <a:pt x="389" y="613"/>
                    <a:pt x="389" y="613"/>
                    <a:pt x="389" y="613"/>
                  </a:cubicBezTo>
                  <a:cubicBezTo>
                    <a:pt x="392" y="613"/>
                    <a:pt x="392" y="613"/>
                    <a:pt x="392" y="613"/>
                  </a:cubicBezTo>
                  <a:cubicBezTo>
                    <a:pt x="393" y="613"/>
                    <a:pt x="393" y="613"/>
                    <a:pt x="394" y="613"/>
                  </a:cubicBezTo>
                  <a:cubicBezTo>
                    <a:pt x="394" y="613"/>
                    <a:pt x="395" y="613"/>
                    <a:pt x="395" y="613"/>
                  </a:cubicBezTo>
                  <a:cubicBezTo>
                    <a:pt x="398" y="612"/>
                    <a:pt x="402" y="610"/>
                    <a:pt x="404" y="607"/>
                  </a:cubicBezTo>
                  <a:cubicBezTo>
                    <a:pt x="405" y="606"/>
                    <a:pt x="405" y="604"/>
                    <a:pt x="406" y="603"/>
                  </a:cubicBezTo>
                  <a:cubicBezTo>
                    <a:pt x="406" y="602"/>
                    <a:pt x="406" y="601"/>
                    <a:pt x="406" y="600"/>
                  </a:cubicBezTo>
                  <a:cubicBezTo>
                    <a:pt x="406" y="597"/>
                    <a:pt x="406" y="597"/>
                    <a:pt x="406" y="597"/>
                  </a:cubicBezTo>
                  <a:cubicBezTo>
                    <a:pt x="406" y="570"/>
                    <a:pt x="406" y="570"/>
                    <a:pt x="406" y="570"/>
                  </a:cubicBezTo>
                  <a:cubicBezTo>
                    <a:pt x="406" y="557"/>
                    <a:pt x="406" y="557"/>
                    <a:pt x="406" y="557"/>
                  </a:cubicBezTo>
                  <a:cubicBezTo>
                    <a:pt x="406" y="550"/>
                    <a:pt x="406" y="550"/>
                    <a:pt x="406" y="550"/>
                  </a:cubicBezTo>
                  <a:cubicBezTo>
                    <a:pt x="406" y="545"/>
                    <a:pt x="406" y="545"/>
                    <a:pt x="406" y="545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7" y="542"/>
                    <a:pt x="407" y="542"/>
                    <a:pt x="407" y="542"/>
                  </a:cubicBezTo>
                  <a:cubicBezTo>
                    <a:pt x="408" y="542"/>
                    <a:pt x="408" y="542"/>
                    <a:pt x="408" y="542"/>
                  </a:cubicBezTo>
                  <a:cubicBezTo>
                    <a:pt x="412" y="540"/>
                    <a:pt x="412" y="540"/>
                    <a:pt x="412" y="540"/>
                  </a:cubicBezTo>
                  <a:cubicBezTo>
                    <a:pt x="415" y="538"/>
                    <a:pt x="415" y="538"/>
                    <a:pt x="415" y="538"/>
                  </a:cubicBezTo>
                  <a:cubicBezTo>
                    <a:pt x="417" y="537"/>
                    <a:pt x="419" y="536"/>
                    <a:pt x="421" y="535"/>
                  </a:cubicBezTo>
                  <a:cubicBezTo>
                    <a:pt x="425" y="533"/>
                    <a:pt x="429" y="531"/>
                    <a:pt x="433" y="529"/>
                  </a:cubicBezTo>
                  <a:cubicBezTo>
                    <a:pt x="448" y="520"/>
                    <a:pt x="462" y="509"/>
                    <a:pt x="475" y="498"/>
                  </a:cubicBezTo>
                  <a:cubicBezTo>
                    <a:pt x="509" y="469"/>
                    <a:pt x="535" y="432"/>
                    <a:pt x="551" y="391"/>
                  </a:cubicBezTo>
                  <a:cubicBezTo>
                    <a:pt x="568" y="350"/>
                    <a:pt x="574" y="305"/>
                    <a:pt x="570" y="261"/>
                  </a:cubicBezTo>
                  <a:cubicBezTo>
                    <a:pt x="566" y="217"/>
                    <a:pt x="552" y="174"/>
                    <a:pt x="528" y="136"/>
                  </a:cubicBezTo>
                  <a:cubicBezTo>
                    <a:pt x="504" y="99"/>
                    <a:pt x="471" y="67"/>
                    <a:pt x="432" y="44"/>
                  </a:cubicBezTo>
                  <a:cubicBezTo>
                    <a:pt x="430" y="43"/>
                    <a:pt x="429" y="43"/>
                    <a:pt x="432" y="45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6" y="55"/>
                    <a:pt x="452" y="59"/>
                    <a:pt x="460" y="65"/>
                  </a:cubicBezTo>
                  <a:cubicBezTo>
                    <a:pt x="470" y="73"/>
                    <a:pt x="487" y="88"/>
                    <a:pt x="505" y="108"/>
                  </a:cubicBezTo>
                  <a:cubicBezTo>
                    <a:pt x="513" y="119"/>
                    <a:pt x="522" y="131"/>
                    <a:pt x="530" y="144"/>
                  </a:cubicBezTo>
                  <a:cubicBezTo>
                    <a:pt x="538" y="157"/>
                    <a:pt x="545" y="172"/>
                    <a:pt x="551" y="188"/>
                  </a:cubicBezTo>
                  <a:cubicBezTo>
                    <a:pt x="557" y="203"/>
                    <a:pt x="562" y="220"/>
                    <a:pt x="565" y="237"/>
                  </a:cubicBezTo>
                  <a:cubicBezTo>
                    <a:pt x="568" y="254"/>
                    <a:pt x="569" y="271"/>
                    <a:pt x="569" y="288"/>
                  </a:cubicBezTo>
                  <a:cubicBezTo>
                    <a:pt x="569" y="305"/>
                    <a:pt x="568" y="321"/>
                    <a:pt x="565" y="337"/>
                  </a:cubicBezTo>
                  <a:cubicBezTo>
                    <a:pt x="562" y="352"/>
                    <a:pt x="558" y="366"/>
                    <a:pt x="554" y="379"/>
                  </a:cubicBezTo>
                  <a:cubicBezTo>
                    <a:pt x="539" y="422"/>
                    <a:pt x="513" y="461"/>
                    <a:pt x="478" y="492"/>
                  </a:cubicBezTo>
                  <a:cubicBezTo>
                    <a:pt x="461" y="508"/>
                    <a:pt x="442" y="521"/>
                    <a:pt x="421" y="532"/>
                  </a:cubicBezTo>
                  <a:cubicBezTo>
                    <a:pt x="419" y="534"/>
                    <a:pt x="416" y="535"/>
                    <a:pt x="413" y="536"/>
                  </a:cubicBezTo>
                  <a:cubicBezTo>
                    <a:pt x="408" y="539"/>
                    <a:pt x="408" y="539"/>
                    <a:pt x="408" y="539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2"/>
                    <a:pt x="404" y="542"/>
                    <a:pt x="404" y="542"/>
                  </a:cubicBezTo>
                  <a:cubicBezTo>
                    <a:pt x="404" y="543"/>
                    <a:pt x="404" y="543"/>
                    <a:pt x="404" y="543"/>
                  </a:cubicBezTo>
                  <a:cubicBezTo>
                    <a:pt x="404" y="545"/>
                    <a:pt x="404" y="545"/>
                    <a:pt x="404" y="545"/>
                  </a:cubicBezTo>
                  <a:cubicBezTo>
                    <a:pt x="404" y="565"/>
                    <a:pt x="404" y="565"/>
                    <a:pt x="404" y="565"/>
                  </a:cubicBezTo>
                  <a:cubicBezTo>
                    <a:pt x="404" y="600"/>
                    <a:pt x="404" y="600"/>
                    <a:pt x="404" y="600"/>
                  </a:cubicBezTo>
                  <a:cubicBezTo>
                    <a:pt x="403" y="602"/>
                    <a:pt x="403" y="604"/>
                    <a:pt x="402" y="606"/>
                  </a:cubicBezTo>
                  <a:cubicBezTo>
                    <a:pt x="401" y="607"/>
                    <a:pt x="399" y="609"/>
                    <a:pt x="397" y="609"/>
                  </a:cubicBezTo>
                  <a:cubicBezTo>
                    <a:pt x="397" y="610"/>
                    <a:pt x="396" y="610"/>
                    <a:pt x="395" y="610"/>
                  </a:cubicBezTo>
                  <a:cubicBezTo>
                    <a:pt x="394" y="610"/>
                    <a:pt x="393" y="610"/>
                    <a:pt x="391" y="610"/>
                  </a:cubicBezTo>
                  <a:cubicBezTo>
                    <a:pt x="382" y="610"/>
                    <a:pt x="382" y="610"/>
                    <a:pt x="382" y="610"/>
                  </a:cubicBezTo>
                  <a:cubicBezTo>
                    <a:pt x="346" y="610"/>
                    <a:pt x="346" y="610"/>
                    <a:pt x="346" y="610"/>
                  </a:cubicBezTo>
                  <a:cubicBezTo>
                    <a:pt x="343" y="610"/>
                    <a:pt x="343" y="610"/>
                    <a:pt x="343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09"/>
                    <a:pt x="342" y="609"/>
                    <a:pt x="342" y="609"/>
                  </a:cubicBezTo>
                  <a:cubicBezTo>
                    <a:pt x="346" y="596"/>
                    <a:pt x="346" y="596"/>
                    <a:pt x="346" y="596"/>
                  </a:cubicBezTo>
                  <a:cubicBezTo>
                    <a:pt x="350" y="584"/>
                    <a:pt x="353" y="573"/>
                    <a:pt x="357" y="561"/>
                  </a:cubicBezTo>
                  <a:cubicBezTo>
                    <a:pt x="364" y="539"/>
                    <a:pt x="372" y="516"/>
                    <a:pt x="381" y="493"/>
                  </a:cubicBezTo>
                  <a:cubicBezTo>
                    <a:pt x="385" y="482"/>
                    <a:pt x="389" y="471"/>
                    <a:pt x="394" y="460"/>
                  </a:cubicBezTo>
                  <a:cubicBezTo>
                    <a:pt x="396" y="454"/>
                    <a:pt x="399" y="449"/>
                    <a:pt x="401" y="443"/>
                  </a:cubicBezTo>
                  <a:cubicBezTo>
                    <a:pt x="405" y="435"/>
                    <a:pt x="405" y="435"/>
                    <a:pt x="405" y="435"/>
                  </a:cubicBezTo>
                  <a:cubicBezTo>
                    <a:pt x="406" y="432"/>
                    <a:pt x="406" y="432"/>
                    <a:pt x="406" y="432"/>
                  </a:cubicBezTo>
                  <a:cubicBezTo>
                    <a:pt x="406" y="431"/>
                    <a:pt x="406" y="431"/>
                    <a:pt x="406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8" y="431"/>
                    <a:pt x="408" y="431"/>
                    <a:pt x="408" y="431"/>
                  </a:cubicBezTo>
                  <a:cubicBezTo>
                    <a:pt x="410" y="431"/>
                    <a:pt x="412" y="431"/>
                    <a:pt x="414" y="431"/>
                  </a:cubicBezTo>
                  <a:cubicBezTo>
                    <a:pt x="418" y="430"/>
                    <a:pt x="422" y="430"/>
                    <a:pt x="426" y="429"/>
                  </a:cubicBezTo>
                  <a:cubicBezTo>
                    <a:pt x="434" y="426"/>
                    <a:pt x="442" y="422"/>
                    <a:pt x="448" y="415"/>
                  </a:cubicBezTo>
                  <a:cubicBezTo>
                    <a:pt x="451" y="412"/>
                    <a:pt x="453" y="408"/>
                    <a:pt x="455" y="404"/>
                  </a:cubicBezTo>
                  <a:cubicBezTo>
                    <a:pt x="457" y="400"/>
                    <a:pt x="458" y="396"/>
                    <a:pt x="458" y="392"/>
                  </a:cubicBezTo>
                  <a:cubicBezTo>
                    <a:pt x="460" y="383"/>
                    <a:pt x="459" y="374"/>
                    <a:pt x="455" y="366"/>
                  </a:cubicBezTo>
                  <a:cubicBezTo>
                    <a:pt x="453" y="362"/>
                    <a:pt x="450" y="358"/>
                    <a:pt x="447" y="355"/>
                  </a:cubicBezTo>
                  <a:cubicBezTo>
                    <a:pt x="444" y="352"/>
                    <a:pt x="439" y="350"/>
                    <a:pt x="434" y="349"/>
                  </a:cubicBezTo>
                  <a:cubicBezTo>
                    <a:pt x="433" y="348"/>
                    <a:pt x="432" y="348"/>
                    <a:pt x="430" y="348"/>
                  </a:cubicBezTo>
                  <a:cubicBezTo>
                    <a:pt x="429" y="348"/>
                    <a:pt x="428" y="348"/>
                    <a:pt x="426" y="349"/>
                  </a:cubicBezTo>
                  <a:cubicBezTo>
                    <a:pt x="424" y="349"/>
                    <a:pt x="421" y="350"/>
                    <a:pt x="419" y="351"/>
                  </a:cubicBezTo>
                  <a:cubicBezTo>
                    <a:pt x="415" y="353"/>
                    <a:pt x="412" y="355"/>
                    <a:pt x="409" y="358"/>
                  </a:cubicBezTo>
                  <a:cubicBezTo>
                    <a:pt x="406" y="361"/>
                    <a:pt x="403" y="364"/>
                    <a:pt x="401" y="367"/>
                  </a:cubicBezTo>
                  <a:cubicBezTo>
                    <a:pt x="400" y="368"/>
                    <a:pt x="399" y="369"/>
                    <a:pt x="399" y="370"/>
                  </a:cubicBezTo>
                  <a:cubicBezTo>
                    <a:pt x="398" y="370"/>
                    <a:pt x="398" y="370"/>
                    <a:pt x="398" y="370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7" y="373"/>
                    <a:pt x="397" y="373"/>
                    <a:pt x="397" y="373"/>
                  </a:cubicBezTo>
                  <a:cubicBezTo>
                    <a:pt x="395" y="378"/>
                    <a:pt x="395" y="378"/>
                    <a:pt x="395" y="378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7" y="391"/>
                    <a:pt x="387" y="391"/>
                  </a:cubicBezTo>
                  <a:cubicBezTo>
                    <a:pt x="387" y="391"/>
                    <a:pt x="387" y="391"/>
                    <a:pt x="387" y="391"/>
                  </a:cubicBezTo>
                  <a:cubicBezTo>
                    <a:pt x="385" y="390"/>
                    <a:pt x="385" y="390"/>
                    <a:pt x="385" y="390"/>
                  </a:cubicBezTo>
                  <a:cubicBezTo>
                    <a:pt x="384" y="390"/>
                    <a:pt x="384" y="389"/>
                    <a:pt x="383" y="388"/>
                  </a:cubicBezTo>
                  <a:cubicBezTo>
                    <a:pt x="379" y="386"/>
                    <a:pt x="376" y="382"/>
                    <a:pt x="374" y="379"/>
                  </a:cubicBezTo>
                  <a:cubicBezTo>
                    <a:pt x="371" y="375"/>
                    <a:pt x="369" y="372"/>
                    <a:pt x="367" y="367"/>
                  </a:cubicBezTo>
                  <a:cubicBezTo>
                    <a:pt x="366" y="365"/>
                    <a:pt x="365" y="363"/>
                    <a:pt x="364" y="361"/>
                  </a:cubicBezTo>
                  <a:cubicBezTo>
                    <a:pt x="363" y="361"/>
                    <a:pt x="363" y="361"/>
                    <a:pt x="363" y="361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5" y="359"/>
                    <a:pt x="365" y="359"/>
                    <a:pt x="365" y="359"/>
                  </a:cubicBezTo>
                  <a:cubicBezTo>
                    <a:pt x="368" y="357"/>
                    <a:pt x="370" y="355"/>
                    <a:pt x="372" y="353"/>
                  </a:cubicBezTo>
                  <a:cubicBezTo>
                    <a:pt x="376" y="349"/>
                    <a:pt x="380" y="345"/>
                    <a:pt x="383" y="340"/>
                  </a:cubicBezTo>
                  <a:cubicBezTo>
                    <a:pt x="387" y="336"/>
                    <a:pt x="390" y="330"/>
                    <a:pt x="391" y="324"/>
                  </a:cubicBezTo>
                  <a:cubicBezTo>
                    <a:pt x="392" y="318"/>
                    <a:pt x="392" y="311"/>
                    <a:pt x="390" y="305"/>
                  </a:cubicBezTo>
                  <a:cubicBezTo>
                    <a:pt x="389" y="302"/>
                    <a:pt x="388" y="299"/>
                    <a:pt x="386" y="296"/>
                  </a:cubicBezTo>
                  <a:cubicBezTo>
                    <a:pt x="385" y="295"/>
                    <a:pt x="384" y="294"/>
                    <a:pt x="383" y="292"/>
                  </a:cubicBezTo>
                  <a:cubicBezTo>
                    <a:pt x="383" y="292"/>
                    <a:pt x="382" y="291"/>
                    <a:pt x="382" y="291"/>
                  </a:cubicBezTo>
                  <a:cubicBezTo>
                    <a:pt x="381" y="290"/>
                    <a:pt x="381" y="290"/>
                    <a:pt x="381" y="290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77" y="287"/>
                    <a:pt x="374" y="285"/>
                    <a:pt x="371" y="283"/>
                  </a:cubicBezTo>
                  <a:cubicBezTo>
                    <a:pt x="368" y="282"/>
                    <a:pt x="364" y="282"/>
                    <a:pt x="361" y="282"/>
                  </a:cubicBezTo>
                  <a:cubicBezTo>
                    <a:pt x="354" y="282"/>
                    <a:pt x="348" y="284"/>
                    <a:pt x="343" y="287"/>
                  </a:cubicBezTo>
                  <a:cubicBezTo>
                    <a:pt x="340" y="289"/>
                    <a:pt x="338" y="291"/>
                    <a:pt x="336" y="293"/>
                  </a:cubicBezTo>
                  <a:cubicBezTo>
                    <a:pt x="333" y="295"/>
                    <a:pt x="331" y="298"/>
                    <a:pt x="330" y="300"/>
                  </a:cubicBezTo>
                  <a:cubicBezTo>
                    <a:pt x="327" y="304"/>
                    <a:pt x="325" y="308"/>
                    <a:pt x="324" y="312"/>
                  </a:cubicBezTo>
                  <a:cubicBezTo>
                    <a:pt x="322" y="316"/>
                    <a:pt x="322" y="321"/>
                    <a:pt x="321" y="325"/>
                  </a:cubicBezTo>
                  <a:cubicBezTo>
                    <a:pt x="321" y="329"/>
                    <a:pt x="321" y="333"/>
                    <a:pt x="322" y="337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3" y="343"/>
                    <a:pt x="323" y="343"/>
                    <a:pt x="323" y="343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18" y="345"/>
                    <a:pt x="315" y="345"/>
                  </a:cubicBezTo>
                  <a:cubicBezTo>
                    <a:pt x="311" y="346"/>
                    <a:pt x="307" y="347"/>
                    <a:pt x="302" y="347"/>
                  </a:cubicBezTo>
                  <a:cubicBezTo>
                    <a:pt x="298" y="346"/>
                    <a:pt x="293" y="346"/>
                    <a:pt x="289" y="345"/>
                  </a:cubicBezTo>
                  <a:cubicBezTo>
                    <a:pt x="287" y="345"/>
                    <a:pt x="287" y="345"/>
                    <a:pt x="287" y="345"/>
                  </a:cubicBezTo>
                  <a:cubicBezTo>
                    <a:pt x="286" y="345"/>
                    <a:pt x="286" y="345"/>
                    <a:pt x="286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4"/>
                    <a:pt x="285" y="344"/>
                    <a:pt x="285" y="344"/>
                  </a:cubicBezTo>
                  <a:cubicBezTo>
                    <a:pt x="286" y="343"/>
                    <a:pt x="286" y="343"/>
                    <a:pt x="286" y="343"/>
                  </a:cubicBezTo>
                  <a:cubicBezTo>
                    <a:pt x="290" y="339"/>
                    <a:pt x="293" y="334"/>
                    <a:pt x="295" y="330"/>
                  </a:cubicBezTo>
                  <a:cubicBezTo>
                    <a:pt x="298" y="325"/>
                    <a:pt x="300" y="320"/>
                    <a:pt x="302" y="314"/>
                  </a:cubicBezTo>
                  <a:cubicBezTo>
                    <a:pt x="302" y="311"/>
                    <a:pt x="303" y="308"/>
                    <a:pt x="302" y="305"/>
                  </a:cubicBezTo>
                  <a:cubicBezTo>
                    <a:pt x="302" y="301"/>
                    <a:pt x="302" y="298"/>
                    <a:pt x="300" y="295"/>
                  </a:cubicBezTo>
                  <a:cubicBezTo>
                    <a:pt x="298" y="289"/>
                    <a:pt x="293" y="284"/>
                    <a:pt x="289" y="280"/>
                  </a:cubicBezTo>
                  <a:cubicBezTo>
                    <a:pt x="284" y="277"/>
                    <a:pt x="278" y="274"/>
                    <a:pt x="271" y="274"/>
                  </a:cubicBezTo>
                  <a:cubicBezTo>
                    <a:pt x="268" y="273"/>
                    <a:pt x="264" y="274"/>
                    <a:pt x="261" y="275"/>
                  </a:cubicBezTo>
                  <a:cubicBezTo>
                    <a:pt x="258" y="276"/>
                    <a:pt x="255" y="277"/>
                    <a:pt x="252" y="279"/>
                  </a:cubicBezTo>
                  <a:cubicBezTo>
                    <a:pt x="247" y="282"/>
                    <a:pt x="243" y="287"/>
                    <a:pt x="240" y="291"/>
                  </a:cubicBezTo>
                  <a:cubicBezTo>
                    <a:pt x="237" y="296"/>
                    <a:pt x="234" y="301"/>
                    <a:pt x="232" y="306"/>
                  </a:cubicBezTo>
                  <a:cubicBezTo>
                    <a:pt x="230" y="311"/>
                    <a:pt x="229" y="316"/>
                    <a:pt x="228" y="322"/>
                  </a:cubicBezTo>
                  <a:cubicBezTo>
                    <a:pt x="228" y="325"/>
                    <a:pt x="228" y="328"/>
                    <a:pt x="228" y="331"/>
                  </a:cubicBezTo>
                  <a:cubicBezTo>
                    <a:pt x="228" y="331"/>
                    <a:pt x="228" y="332"/>
                    <a:pt x="228" y="333"/>
                  </a:cubicBezTo>
                  <a:cubicBezTo>
                    <a:pt x="228" y="334"/>
                    <a:pt x="228" y="334"/>
                    <a:pt x="228" y="335"/>
                  </a:cubicBezTo>
                  <a:cubicBezTo>
                    <a:pt x="229" y="337"/>
                    <a:pt x="229" y="338"/>
                    <a:pt x="229" y="339"/>
                  </a:cubicBezTo>
                  <a:cubicBezTo>
                    <a:pt x="230" y="342"/>
                    <a:pt x="231" y="345"/>
                    <a:pt x="232" y="348"/>
                  </a:cubicBezTo>
                  <a:cubicBezTo>
                    <a:pt x="233" y="348"/>
                    <a:pt x="233" y="349"/>
                    <a:pt x="233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3" y="351"/>
                    <a:pt x="233" y="351"/>
                    <a:pt x="233" y="351"/>
                  </a:cubicBezTo>
                  <a:cubicBezTo>
                    <a:pt x="231" y="353"/>
                    <a:pt x="229" y="355"/>
                    <a:pt x="228" y="357"/>
                  </a:cubicBezTo>
                  <a:cubicBezTo>
                    <a:pt x="224" y="360"/>
                    <a:pt x="221" y="363"/>
                    <a:pt x="217" y="366"/>
                  </a:cubicBezTo>
                  <a:cubicBezTo>
                    <a:pt x="213" y="369"/>
                    <a:pt x="209" y="372"/>
                    <a:pt x="205" y="375"/>
                  </a:cubicBezTo>
                  <a:cubicBezTo>
                    <a:pt x="204" y="376"/>
                    <a:pt x="203" y="376"/>
                    <a:pt x="202" y="377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198" y="375"/>
                    <a:pt x="198" y="375"/>
                    <a:pt x="198" y="375"/>
                  </a:cubicBezTo>
                  <a:cubicBezTo>
                    <a:pt x="196" y="370"/>
                    <a:pt x="196" y="370"/>
                    <a:pt x="196" y="370"/>
                  </a:cubicBezTo>
                  <a:cubicBezTo>
                    <a:pt x="195" y="368"/>
                    <a:pt x="194" y="366"/>
                    <a:pt x="192" y="365"/>
                  </a:cubicBezTo>
                  <a:cubicBezTo>
                    <a:pt x="188" y="358"/>
                    <a:pt x="182" y="351"/>
                    <a:pt x="174" y="346"/>
                  </a:cubicBezTo>
                  <a:cubicBezTo>
                    <a:pt x="170" y="344"/>
                    <a:pt x="166" y="342"/>
                    <a:pt x="161" y="342"/>
                  </a:cubicBezTo>
                  <a:cubicBezTo>
                    <a:pt x="157" y="341"/>
                    <a:pt x="152" y="341"/>
                    <a:pt x="147" y="342"/>
                  </a:cubicBezTo>
                  <a:cubicBezTo>
                    <a:pt x="145" y="343"/>
                    <a:pt x="142" y="344"/>
                    <a:pt x="140" y="345"/>
                  </a:cubicBezTo>
                  <a:cubicBezTo>
                    <a:pt x="138" y="346"/>
                    <a:pt x="136" y="347"/>
                    <a:pt x="134" y="348"/>
                  </a:cubicBezTo>
                  <a:cubicBezTo>
                    <a:pt x="131" y="351"/>
                    <a:pt x="127" y="355"/>
                    <a:pt x="125" y="359"/>
                  </a:cubicBezTo>
                  <a:cubicBezTo>
                    <a:pt x="123" y="364"/>
                    <a:pt x="122" y="369"/>
                    <a:pt x="122" y="374"/>
                  </a:cubicBezTo>
                  <a:cubicBezTo>
                    <a:pt x="122" y="379"/>
                    <a:pt x="123" y="383"/>
                    <a:pt x="125" y="387"/>
                  </a:cubicBezTo>
                  <a:cubicBezTo>
                    <a:pt x="126" y="391"/>
                    <a:pt x="128" y="395"/>
                    <a:pt x="131" y="399"/>
                  </a:cubicBezTo>
                  <a:cubicBezTo>
                    <a:pt x="133" y="402"/>
                    <a:pt x="136" y="405"/>
                    <a:pt x="139" y="408"/>
                  </a:cubicBezTo>
                  <a:cubicBezTo>
                    <a:pt x="146" y="414"/>
                    <a:pt x="154" y="418"/>
                    <a:pt x="162" y="421"/>
                  </a:cubicBezTo>
                  <a:cubicBezTo>
                    <a:pt x="166" y="422"/>
                    <a:pt x="171" y="422"/>
                    <a:pt x="175" y="422"/>
                  </a:cubicBezTo>
                  <a:cubicBezTo>
                    <a:pt x="177" y="422"/>
                    <a:pt x="179" y="422"/>
                    <a:pt x="181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3" y="425"/>
                    <a:pt x="183" y="425"/>
                    <a:pt x="183" y="425"/>
                  </a:cubicBezTo>
                  <a:cubicBezTo>
                    <a:pt x="186" y="432"/>
                    <a:pt x="186" y="432"/>
                    <a:pt x="186" y="432"/>
                  </a:cubicBezTo>
                  <a:cubicBezTo>
                    <a:pt x="189" y="438"/>
                    <a:pt x="191" y="443"/>
                    <a:pt x="193" y="448"/>
                  </a:cubicBezTo>
                  <a:cubicBezTo>
                    <a:pt x="198" y="458"/>
                    <a:pt x="202" y="469"/>
                    <a:pt x="206" y="480"/>
                  </a:cubicBezTo>
                  <a:cubicBezTo>
                    <a:pt x="215" y="501"/>
                    <a:pt x="222" y="522"/>
                    <a:pt x="230" y="544"/>
                  </a:cubicBezTo>
                  <a:cubicBezTo>
                    <a:pt x="236" y="562"/>
                    <a:pt x="241" y="580"/>
                    <a:pt x="247" y="598"/>
                  </a:cubicBezTo>
                  <a:cubicBezTo>
                    <a:pt x="250" y="609"/>
                    <a:pt x="250" y="609"/>
                    <a:pt x="250" y="609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24" y="610"/>
                    <a:pt x="224" y="610"/>
                    <a:pt x="224" y="610"/>
                  </a:cubicBezTo>
                  <a:cubicBezTo>
                    <a:pt x="196" y="610"/>
                    <a:pt x="196" y="610"/>
                    <a:pt x="196" y="610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7" y="610"/>
                    <a:pt x="186" y="609"/>
                    <a:pt x="184" y="609"/>
                  </a:cubicBezTo>
                  <a:cubicBezTo>
                    <a:pt x="182" y="608"/>
                    <a:pt x="180" y="605"/>
                    <a:pt x="179" y="603"/>
                  </a:cubicBezTo>
                  <a:cubicBezTo>
                    <a:pt x="179" y="602"/>
                    <a:pt x="179" y="601"/>
                    <a:pt x="179" y="600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179" y="599"/>
                    <a:pt x="179" y="599"/>
                    <a:pt x="179" y="599"/>
                  </a:cubicBezTo>
                  <a:cubicBezTo>
                    <a:pt x="179" y="597"/>
                    <a:pt x="179" y="597"/>
                    <a:pt x="179" y="597"/>
                  </a:cubicBezTo>
                  <a:cubicBezTo>
                    <a:pt x="179" y="590"/>
                    <a:pt x="179" y="590"/>
                    <a:pt x="179" y="590"/>
                  </a:cubicBezTo>
                  <a:cubicBezTo>
                    <a:pt x="179" y="576"/>
                    <a:pt x="179" y="576"/>
                    <a:pt x="179" y="576"/>
                  </a:cubicBezTo>
                  <a:cubicBezTo>
                    <a:pt x="179" y="544"/>
                    <a:pt x="179" y="544"/>
                    <a:pt x="179" y="544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8" y="540"/>
                    <a:pt x="178" y="540"/>
                    <a:pt x="178" y="540"/>
                  </a:cubicBezTo>
                  <a:cubicBezTo>
                    <a:pt x="177" y="540"/>
                    <a:pt x="177" y="540"/>
                    <a:pt x="177" y="540"/>
                  </a:cubicBezTo>
                  <a:cubicBezTo>
                    <a:pt x="176" y="539"/>
                    <a:pt x="176" y="539"/>
                    <a:pt x="176" y="539"/>
                  </a:cubicBezTo>
                  <a:cubicBezTo>
                    <a:pt x="170" y="536"/>
                    <a:pt x="170" y="536"/>
                    <a:pt x="170" y="536"/>
                  </a:cubicBezTo>
                  <a:cubicBezTo>
                    <a:pt x="168" y="535"/>
                    <a:pt x="166" y="534"/>
                    <a:pt x="164" y="533"/>
                  </a:cubicBezTo>
                  <a:cubicBezTo>
                    <a:pt x="160" y="531"/>
                    <a:pt x="155" y="528"/>
                    <a:pt x="151" y="526"/>
                  </a:cubicBezTo>
                  <a:cubicBezTo>
                    <a:pt x="143" y="521"/>
                    <a:pt x="135" y="516"/>
                    <a:pt x="128" y="511"/>
                  </a:cubicBezTo>
                  <a:cubicBezTo>
                    <a:pt x="113" y="500"/>
                    <a:pt x="99" y="487"/>
                    <a:pt x="86" y="473"/>
                  </a:cubicBezTo>
                  <a:cubicBezTo>
                    <a:pt x="61" y="446"/>
                    <a:pt x="41" y="413"/>
                    <a:pt x="29" y="378"/>
                  </a:cubicBezTo>
                  <a:cubicBezTo>
                    <a:pt x="17" y="344"/>
                    <a:pt x="12" y="307"/>
                    <a:pt x="14" y="271"/>
                  </a:cubicBezTo>
                  <a:cubicBezTo>
                    <a:pt x="16" y="235"/>
                    <a:pt x="25" y="201"/>
                    <a:pt x="40" y="170"/>
                  </a:cubicBezTo>
                  <a:cubicBezTo>
                    <a:pt x="54" y="139"/>
                    <a:pt x="74" y="111"/>
                    <a:pt x="97" y="89"/>
                  </a:cubicBezTo>
                  <a:cubicBezTo>
                    <a:pt x="120" y="66"/>
                    <a:pt x="147" y="48"/>
                    <a:pt x="174" y="35"/>
                  </a:cubicBezTo>
                  <a:cubicBezTo>
                    <a:pt x="198" y="24"/>
                    <a:pt x="220" y="18"/>
                    <a:pt x="237" y="14"/>
                  </a:cubicBezTo>
                  <a:cubicBezTo>
                    <a:pt x="255" y="10"/>
                    <a:pt x="268" y="9"/>
                    <a:pt x="278" y="8"/>
                  </a:cubicBezTo>
                  <a:cubicBezTo>
                    <a:pt x="283" y="8"/>
                    <a:pt x="287" y="8"/>
                    <a:pt x="290" y="8"/>
                  </a:cubicBezTo>
                  <a:cubicBezTo>
                    <a:pt x="293" y="7"/>
                    <a:pt x="295" y="7"/>
                    <a:pt x="296" y="7"/>
                  </a:cubicBezTo>
                  <a:cubicBezTo>
                    <a:pt x="298" y="7"/>
                    <a:pt x="296" y="6"/>
                    <a:pt x="291" y="6"/>
                  </a:cubicBezTo>
                  <a:cubicBezTo>
                    <a:pt x="286" y="6"/>
                    <a:pt x="277" y="5"/>
                    <a:pt x="266" y="6"/>
                  </a:cubicBezTo>
                  <a:cubicBezTo>
                    <a:pt x="254" y="7"/>
                    <a:pt x="239" y="8"/>
                    <a:pt x="222" y="12"/>
                  </a:cubicBezTo>
                  <a:cubicBezTo>
                    <a:pt x="205" y="16"/>
                    <a:pt x="186" y="22"/>
                    <a:pt x="165" y="32"/>
                  </a:cubicBezTo>
                  <a:cubicBezTo>
                    <a:pt x="145" y="42"/>
                    <a:pt x="123" y="56"/>
                    <a:pt x="102" y="7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22" y="55"/>
                    <a:pt x="141" y="43"/>
                    <a:pt x="157" y="34"/>
                  </a:cubicBezTo>
                  <a:cubicBezTo>
                    <a:pt x="173" y="26"/>
                    <a:pt x="186" y="20"/>
                    <a:pt x="196" y="17"/>
                  </a:cubicBezTo>
                  <a:cubicBezTo>
                    <a:pt x="206" y="13"/>
                    <a:pt x="213" y="11"/>
                    <a:pt x="218" y="10"/>
                  </a:cubicBezTo>
                  <a:cubicBezTo>
                    <a:pt x="222" y="8"/>
                    <a:pt x="225" y="8"/>
                    <a:pt x="225" y="7"/>
                  </a:cubicBezTo>
                  <a:cubicBezTo>
                    <a:pt x="227" y="6"/>
                    <a:pt x="223" y="7"/>
                    <a:pt x="220" y="7"/>
                  </a:cubicBezTo>
                  <a:cubicBezTo>
                    <a:pt x="217" y="8"/>
                    <a:pt x="215" y="7"/>
                    <a:pt x="221" y="5"/>
                  </a:cubicBezTo>
                  <a:cubicBezTo>
                    <a:pt x="194" y="12"/>
                    <a:pt x="168" y="23"/>
                    <a:pt x="144" y="37"/>
                  </a:cubicBezTo>
                  <a:cubicBezTo>
                    <a:pt x="120" y="51"/>
                    <a:pt x="98" y="69"/>
                    <a:pt x="78" y="89"/>
                  </a:cubicBezTo>
                  <a:cubicBezTo>
                    <a:pt x="59" y="110"/>
                    <a:pt x="43" y="133"/>
                    <a:pt x="30" y="158"/>
                  </a:cubicBezTo>
                  <a:cubicBezTo>
                    <a:pt x="18" y="183"/>
                    <a:pt x="9" y="210"/>
                    <a:pt x="4" y="237"/>
                  </a:cubicBezTo>
                  <a:cubicBezTo>
                    <a:pt x="3" y="244"/>
                    <a:pt x="1" y="253"/>
                    <a:pt x="1" y="263"/>
                  </a:cubicBezTo>
                  <a:cubicBezTo>
                    <a:pt x="0" y="272"/>
                    <a:pt x="0" y="283"/>
                    <a:pt x="0" y="293"/>
                  </a:cubicBezTo>
                  <a:cubicBezTo>
                    <a:pt x="0" y="304"/>
                    <a:pt x="1" y="314"/>
                    <a:pt x="2" y="324"/>
                  </a:cubicBezTo>
                  <a:cubicBezTo>
                    <a:pt x="3" y="334"/>
                    <a:pt x="5" y="342"/>
                    <a:pt x="6" y="349"/>
                  </a:cubicBezTo>
                  <a:cubicBezTo>
                    <a:pt x="12" y="376"/>
                    <a:pt x="22" y="402"/>
                    <a:pt x="35" y="426"/>
                  </a:cubicBezTo>
                  <a:cubicBezTo>
                    <a:pt x="48" y="450"/>
                    <a:pt x="64" y="472"/>
                    <a:pt x="83" y="491"/>
                  </a:cubicBezTo>
                  <a:cubicBezTo>
                    <a:pt x="102" y="510"/>
                    <a:pt x="124" y="527"/>
                    <a:pt x="148" y="540"/>
                  </a:cubicBezTo>
                  <a:cubicBezTo>
                    <a:pt x="151" y="542"/>
                    <a:pt x="154" y="544"/>
                    <a:pt x="157" y="545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4" y="549"/>
                    <a:pt x="164" y="549"/>
                    <a:pt x="164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51"/>
                    <a:pt x="165" y="551"/>
                    <a:pt x="165" y="551"/>
                  </a:cubicBezTo>
                  <a:cubicBezTo>
                    <a:pt x="165" y="561"/>
                    <a:pt x="165" y="561"/>
                    <a:pt x="165" y="561"/>
                  </a:cubicBezTo>
                  <a:cubicBezTo>
                    <a:pt x="165" y="601"/>
                    <a:pt x="165" y="601"/>
                    <a:pt x="165" y="601"/>
                  </a:cubicBezTo>
                  <a:cubicBezTo>
                    <a:pt x="165" y="605"/>
                    <a:pt x="167" y="610"/>
                    <a:pt x="169" y="614"/>
                  </a:cubicBezTo>
                  <a:cubicBezTo>
                    <a:pt x="172" y="618"/>
                    <a:pt x="176" y="621"/>
                    <a:pt x="180" y="622"/>
                  </a:cubicBezTo>
                  <a:cubicBezTo>
                    <a:pt x="180" y="622"/>
                    <a:pt x="180" y="622"/>
                    <a:pt x="181" y="622"/>
                  </a:cubicBezTo>
                  <a:cubicBezTo>
                    <a:pt x="176" y="623"/>
                    <a:pt x="172" y="626"/>
                    <a:pt x="169" y="629"/>
                  </a:cubicBezTo>
                  <a:cubicBezTo>
                    <a:pt x="166" y="633"/>
                    <a:pt x="164" y="637"/>
                    <a:pt x="164" y="641"/>
                  </a:cubicBezTo>
                  <a:cubicBezTo>
                    <a:pt x="163" y="646"/>
                    <a:pt x="163" y="650"/>
                    <a:pt x="165" y="654"/>
                  </a:cubicBezTo>
                  <a:cubicBezTo>
                    <a:pt x="166" y="658"/>
                    <a:pt x="169" y="662"/>
                    <a:pt x="172" y="665"/>
                  </a:cubicBezTo>
                  <a:cubicBezTo>
                    <a:pt x="174" y="667"/>
                    <a:pt x="176" y="668"/>
                    <a:pt x="178" y="669"/>
                  </a:cubicBezTo>
                  <a:cubicBezTo>
                    <a:pt x="181" y="670"/>
                    <a:pt x="183" y="670"/>
                    <a:pt x="185" y="670"/>
                  </a:cubicBezTo>
                  <a:cubicBezTo>
                    <a:pt x="205" y="670"/>
                    <a:pt x="205" y="670"/>
                    <a:pt x="205" y="670"/>
                  </a:cubicBezTo>
                  <a:cubicBezTo>
                    <a:pt x="244" y="670"/>
                    <a:pt x="244" y="670"/>
                    <a:pt x="244" y="670"/>
                  </a:cubicBezTo>
                  <a:cubicBezTo>
                    <a:pt x="268" y="670"/>
                    <a:pt x="268" y="670"/>
                    <a:pt x="268" y="670"/>
                  </a:cubicBezTo>
                  <a:cubicBezTo>
                    <a:pt x="232" y="670"/>
                    <a:pt x="232" y="670"/>
                    <a:pt x="232" y="670"/>
                  </a:cubicBezTo>
                  <a:cubicBezTo>
                    <a:pt x="192" y="670"/>
                    <a:pt x="192" y="670"/>
                    <a:pt x="192" y="670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3" y="671"/>
                    <a:pt x="181" y="671"/>
                  </a:cubicBezTo>
                  <a:cubicBezTo>
                    <a:pt x="177" y="672"/>
                    <a:pt x="172" y="674"/>
                    <a:pt x="169" y="678"/>
                  </a:cubicBezTo>
                  <a:cubicBezTo>
                    <a:pt x="166" y="681"/>
                    <a:pt x="164" y="686"/>
                    <a:pt x="164" y="690"/>
                  </a:cubicBezTo>
                  <a:cubicBezTo>
                    <a:pt x="163" y="694"/>
                    <a:pt x="163" y="699"/>
                    <a:pt x="165" y="703"/>
                  </a:cubicBezTo>
                  <a:cubicBezTo>
                    <a:pt x="166" y="707"/>
                    <a:pt x="169" y="711"/>
                    <a:pt x="172" y="714"/>
                  </a:cubicBezTo>
                  <a:cubicBezTo>
                    <a:pt x="174" y="715"/>
                    <a:pt x="176" y="717"/>
                    <a:pt x="178" y="717"/>
                  </a:cubicBezTo>
                  <a:cubicBezTo>
                    <a:pt x="181" y="718"/>
                    <a:pt x="183" y="719"/>
                    <a:pt x="18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44" y="719"/>
                    <a:pt x="244" y="719"/>
                    <a:pt x="244" y="719"/>
                  </a:cubicBezTo>
                  <a:cubicBezTo>
                    <a:pt x="265" y="719"/>
                    <a:pt x="265" y="719"/>
                    <a:pt x="26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193" y="719"/>
                    <a:pt x="193" y="719"/>
                    <a:pt x="193" y="719"/>
                  </a:cubicBezTo>
                  <a:cubicBezTo>
                    <a:pt x="187" y="719"/>
                    <a:pt x="187" y="719"/>
                    <a:pt x="187" y="719"/>
                  </a:cubicBezTo>
                  <a:cubicBezTo>
                    <a:pt x="186" y="719"/>
                    <a:pt x="186" y="719"/>
                    <a:pt x="186" y="719"/>
                  </a:cubicBezTo>
                  <a:cubicBezTo>
                    <a:pt x="185" y="719"/>
                    <a:pt x="185" y="719"/>
                    <a:pt x="185" y="719"/>
                  </a:cubicBezTo>
                  <a:cubicBezTo>
                    <a:pt x="184" y="719"/>
                    <a:pt x="184" y="719"/>
                    <a:pt x="184" y="719"/>
                  </a:cubicBezTo>
                  <a:cubicBezTo>
                    <a:pt x="182" y="719"/>
                    <a:pt x="181" y="719"/>
                    <a:pt x="179" y="720"/>
                  </a:cubicBezTo>
                  <a:cubicBezTo>
                    <a:pt x="174" y="722"/>
                    <a:pt x="169" y="726"/>
                    <a:pt x="167" y="730"/>
                  </a:cubicBezTo>
                  <a:cubicBezTo>
                    <a:pt x="164" y="735"/>
                    <a:pt x="163" y="740"/>
                    <a:pt x="163" y="746"/>
                  </a:cubicBezTo>
                  <a:cubicBezTo>
                    <a:pt x="164" y="751"/>
                    <a:pt x="166" y="756"/>
                    <a:pt x="169" y="760"/>
                  </a:cubicBezTo>
                  <a:cubicBezTo>
                    <a:pt x="171" y="762"/>
                    <a:pt x="173" y="764"/>
                    <a:pt x="176" y="765"/>
                  </a:cubicBezTo>
                  <a:cubicBezTo>
                    <a:pt x="179" y="766"/>
                    <a:pt x="181" y="767"/>
                    <a:pt x="184" y="767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22" y="805"/>
                    <a:pt x="222" y="805"/>
                    <a:pt x="222" y="805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5" y="810"/>
                    <a:pt x="225" y="810"/>
                    <a:pt x="225" y="810"/>
                  </a:cubicBezTo>
                  <a:cubicBezTo>
                    <a:pt x="225" y="810"/>
                    <a:pt x="225" y="811"/>
                    <a:pt x="225" y="811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9" y="815"/>
                    <a:pt x="229" y="815"/>
                    <a:pt x="229" y="815"/>
                  </a:cubicBezTo>
                  <a:cubicBezTo>
                    <a:pt x="230" y="817"/>
                    <a:pt x="231" y="818"/>
                    <a:pt x="232" y="820"/>
                  </a:cubicBezTo>
                  <a:cubicBezTo>
                    <a:pt x="234" y="821"/>
                    <a:pt x="235" y="822"/>
                    <a:pt x="236" y="824"/>
                  </a:cubicBezTo>
                  <a:cubicBezTo>
                    <a:pt x="238" y="825"/>
                    <a:pt x="239" y="826"/>
                    <a:pt x="241" y="828"/>
                  </a:cubicBezTo>
                  <a:cubicBezTo>
                    <a:pt x="242" y="828"/>
                    <a:pt x="243" y="829"/>
                    <a:pt x="245" y="830"/>
                  </a:cubicBezTo>
                  <a:cubicBezTo>
                    <a:pt x="246" y="830"/>
                    <a:pt x="247" y="830"/>
                    <a:pt x="247" y="830"/>
                  </a:cubicBezTo>
                  <a:cubicBezTo>
                    <a:pt x="249" y="831"/>
                    <a:pt x="249" y="831"/>
                    <a:pt x="249" y="831"/>
                  </a:cubicBezTo>
                  <a:cubicBezTo>
                    <a:pt x="250" y="831"/>
                    <a:pt x="252" y="831"/>
                    <a:pt x="254" y="831"/>
                  </a:cubicBezTo>
                  <a:cubicBezTo>
                    <a:pt x="268" y="833"/>
                    <a:pt x="282" y="834"/>
                    <a:pt x="296" y="834"/>
                  </a:cubicBezTo>
                  <a:cubicBezTo>
                    <a:pt x="303" y="835"/>
                    <a:pt x="310" y="835"/>
                    <a:pt x="318" y="834"/>
                  </a:cubicBezTo>
                  <a:cubicBezTo>
                    <a:pt x="321" y="834"/>
                    <a:pt x="325" y="834"/>
                    <a:pt x="329" y="833"/>
                  </a:cubicBezTo>
                  <a:cubicBezTo>
                    <a:pt x="331" y="833"/>
                    <a:pt x="332" y="832"/>
                    <a:pt x="334" y="832"/>
                  </a:cubicBezTo>
                  <a:cubicBezTo>
                    <a:pt x="335" y="832"/>
                    <a:pt x="336" y="831"/>
                    <a:pt x="337" y="831"/>
                  </a:cubicBezTo>
                  <a:cubicBezTo>
                    <a:pt x="338" y="831"/>
                    <a:pt x="338" y="831"/>
                    <a:pt x="339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2" y="829"/>
                    <a:pt x="342" y="829"/>
                    <a:pt x="343" y="829"/>
                  </a:cubicBezTo>
                  <a:cubicBezTo>
                    <a:pt x="342" y="829"/>
                    <a:pt x="342" y="829"/>
                    <a:pt x="341" y="829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39" y="830"/>
                    <a:pt x="339" y="830"/>
                    <a:pt x="339" y="830"/>
                  </a:cubicBezTo>
                  <a:cubicBezTo>
                    <a:pt x="338" y="831"/>
                    <a:pt x="338" y="831"/>
                    <a:pt x="337" y="831"/>
                  </a:cubicBezTo>
                  <a:cubicBezTo>
                    <a:pt x="336" y="831"/>
                    <a:pt x="335" y="832"/>
                    <a:pt x="334" y="832"/>
                  </a:cubicBezTo>
                  <a:cubicBezTo>
                    <a:pt x="332" y="832"/>
                    <a:pt x="330" y="833"/>
                    <a:pt x="329" y="833"/>
                  </a:cubicBezTo>
                  <a:cubicBezTo>
                    <a:pt x="325" y="834"/>
                    <a:pt x="321" y="834"/>
                    <a:pt x="317" y="834"/>
                  </a:cubicBezTo>
                  <a:cubicBezTo>
                    <a:pt x="310" y="834"/>
                    <a:pt x="303" y="834"/>
                    <a:pt x="296" y="834"/>
                  </a:cubicBezTo>
                  <a:cubicBezTo>
                    <a:pt x="282" y="834"/>
                    <a:pt x="268" y="833"/>
                    <a:pt x="254" y="831"/>
                  </a:cubicBezTo>
                  <a:cubicBezTo>
                    <a:pt x="252" y="831"/>
                    <a:pt x="250" y="830"/>
                    <a:pt x="248" y="830"/>
                  </a:cubicBezTo>
                  <a:cubicBezTo>
                    <a:pt x="247" y="830"/>
                    <a:pt x="247" y="830"/>
                    <a:pt x="247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5" y="829"/>
                    <a:pt x="245" y="829"/>
                    <a:pt x="245" y="829"/>
                  </a:cubicBezTo>
                  <a:cubicBezTo>
                    <a:pt x="243" y="829"/>
                    <a:pt x="242" y="828"/>
                    <a:pt x="241" y="827"/>
                  </a:cubicBezTo>
                  <a:cubicBezTo>
                    <a:pt x="239" y="826"/>
                    <a:pt x="238" y="825"/>
                    <a:pt x="236" y="823"/>
                  </a:cubicBezTo>
                  <a:cubicBezTo>
                    <a:pt x="235" y="822"/>
                    <a:pt x="234" y="821"/>
                    <a:pt x="232" y="819"/>
                  </a:cubicBezTo>
                  <a:cubicBezTo>
                    <a:pt x="231" y="818"/>
                    <a:pt x="230" y="817"/>
                    <a:pt x="229" y="815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5" y="811"/>
                    <a:pt x="225" y="811"/>
                    <a:pt x="225" y="811"/>
                  </a:cubicBezTo>
                  <a:cubicBezTo>
                    <a:pt x="225" y="810"/>
                    <a:pt x="225" y="810"/>
                    <a:pt x="225" y="809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3" y="805"/>
                    <a:pt x="223" y="805"/>
                    <a:pt x="223" y="805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194" y="767"/>
                    <a:pt x="194" y="767"/>
                    <a:pt x="194" y="767"/>
                  </a:cubicBezTo>
                  <a:cubicBezTo>
                    <a:pt x="187" y="767"/>
                    <a:pt x="187" y="767"/>
                    <a:pt x="187" y="767"/>
                  </a:cubicBezTo>
                  <a:cubicBezTo>
                    <a:pt x="186" y="767"/>
                    <a:pt x="184" y="767"/>
                    <a:pt x="182" y="767"/>
                  </a:cubicBezTo>
                  <a:cubicBezTo>
                    <a:pt x="180" y="766"/>
                    <a:pt x="178" y="766"/>
                    <a:pt x="177" y="765"/>
                  </a:cubicBezTo>
                  <a:cubicBezTo>
                    <a:pt x="171" y="762"/>
                    <a:pt x="166" y="756"/>
                    <a:pt x="165" y="750"/>
                  </a:cubicBezTo>
                  <a:cubicBezTo>
                    <a:pt x="163" y="744"/>
                    <a:pt x="164" y="737"/>
                    <a:pt x="167" y="731"/>
                  </a:cubicBezTo>
                  <a:cubicBezTo>
                    <a:pt x="166" y="732"/>
                    <a:pt x="166" y="733"/>
                    <a:pt x="166" y="733"/>
                  </a:cubicBezTo>
                  <a:cubicBezTo>
                    <a:pt x="166" y="733"/>
                    <a:pt x="167" y="733"/>
                    <a:pt x="167" y="731"/>
                  </a:cubicBezTo>
                  <a:cubicBezTo>
                    <a:pt x="164" y="737"/>
                    <a:pt x="164" y="743"/>
                    <a:pt x="165" y="749"/>
                  </a:cubicBezTo>
                  <a:cubicBezTo>
                    <a:pt x="167" y="755"/>
                    <a:pt x="171" y="761"/>
                    <a:pt x="177" y="764"/>
                  </a:cubicBezTo>
                  <a:cubicBezTo>
                    <a:pt x="178" y="765"/>
                    <a:pt x="180" y="765"/>
                    <a:pt x="182" y="766"/>
                  </a:cubicBezTo>
                  <a:cubicBezTo>
                    <a:pt x="183" y="766"/>
                    <a:pt x="183" y="766"/>
                    <a:pt x="184" y="766"/>
                  </a:cubicBezTo>
                  <a:cubicBezTo>
                    <a:pt x="185" y="766"/>
                    <a:pt x="185" y="766"/>
                    <a:pt x="185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94" y="766"/>
                    <a:pt x="194" y="766"/>
                    <a:pt x="194" y="766"/>
                  </a:cubicBezTo>
                  <a:cubicBezTo>
                    <a:pt x="205" y="766"/>
                    <a:pt x="205" y="766"/>
                    <a:pt x="205" y="766"/>
                  </a:cubicBezTo>
                  <a:cubicBezTo>
                    <a:pt x="221" y="800"/>
                    <a:pt x="221" y="800"/>
                    <a:pt x="221" y="800"/>
                  </a:cubicBezTo>
                  <a:cubicBezTo>
                    <a:pt x="224" y="805"/>
                    <a:pt x="224" y="805"/>
                    <a:pt x="224" y="805"/>
                  </a:cubicBezTo>
                  <a:cubicBezTo>
                    <a:pt x="225" y="807"/>
                    <a:pt x="225" y="807"/>
                    <a:pt x="225" y="807"/>
                  </a:cubicBezTo>
                  <a:cubicBezTo>
                    <a:pt x="225" y="808"/>
                    <a:pt x="225" y="808"/>
                    <a:pt x="225" y="808"/>
                  </a:cubicBezTo>
                  <a:cubicBezTo>
                    <a:pt x="226" y="809"/>
                    <a:pt x="226" y="809"/>
                    <a:pt x="226" y="809"/>
                  </a:cubicBezTo>
                  <a:cubicBezTo>
                    <a:pt x="226" y="809"/>
                    <a:pt x="226" y="810"/>
                    <a:pt x="226" y="810"/>
                  </a:cubicBezTo>
                  <a:cubicBezTo>
                    <a:pt x="228" y="812"/>
                    <a:pt x="228" y="812"/>
                    <a:pt x="228" y="812"/>
                  </a:cubicBezTo>
                  <a:cubicBezTo>
                    <a:pt x="230" y="815"/>
                    <a:pt x="230" y="815"/>
                    <a:pt x="230" y="815"/>
                  </a:cubicBezTo>
                  <a:cubicBezTo>
                    <a:pt x="231" y="816"/>
                    <a:pt x="232" y="817"/>
                    <a:pt x="233" y="819"/>
                  </a:cubicBezTo>
                  <a:cubicBezTo>
                    <a:pt x="234" y="820"/>
                    <a:pt x="236" y="821"/>
                    <a:pt x="237" y="823"/>
                  </a:cubicBezTo>
                  <a:cubicBezTo>
                    <a:pt x="238" y="824"/>
                    <a:pt x="240" y="825"/>
                    <a:pt x="242" y="827"/>
                  </a:cubicBezTo>
                  <a:cubicBezTo>
                    <a:pt x="243" y="827"/>
                    <a:pt x="244" y="828"/>
                    <a:pt x="245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7" y="829"/>
                    <a:pt x="247" y="829"/>
                    <a:pt x="247" y="829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250" y="830"/>
                    <a:pt x="252" y="830"/>
                    <a:pt x="254" y="830"/>
                  </a:cubicBezTo>
                  <a:cubicBezTo>
                    <a:pt x="268" y="832"/>
                    <a:pt x="282" y="833"/>
                    <a:pt x="296" y="834"/>
                  </a:cubicBezTo>
                  <a:cubicBezTo>
                    <a:pt x="303" y="834"/>
                    <a:pt x="310" y="834"/>
                    <a:pt x="317" y="833"/>
                  </a:cubicBezTo>
                  <a:cubicBezTo>
                    <a:pt x="321" y="833"/>
                    <a:pt x="325" y="833"/>
                    <a:pt x="328" y="832"/>
                  </a:cubicBezTo>
                  <a:cubicBezTo>
                    <a:pt x="330" y="832"/>
                    <a:pt x="332" y="831"/>
                    <a:pt x="334" y="831"/>
                  </a:cubicBezTo>
                  <a:cubicBezTo>
                    <a:pt x="335" y="831"/>
                    <a:pt x="336" y="830"/>
                    <a:pt x="337" y="830"/>
                  </a:cubicBezTo>
                  <a:cubicBezTo>
                    <a:pt x="337" y="830"/>
                    <a:pt x="338" y="830"/>
                    <a:pt x="338" y="829"/>
                  </a:cubicBezTo>
                  <a:cubicBezTo>
                    <a:pt x="339" y="829"/>
                    <a:pt x="339" y="829"/>
                    <a:pt x="339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1" y="828"/>
                    <a:pt x="341" y="828"/>
                    <a:pt x="341" y="828"/>
                  </a:cubicBezTo>
                  <a:cubicBezTo>
                    <a:pt x="342" y="828"/>
                    <a:pt x="342" y="828"/>
                    <a:pt x="343" y="827"/>
                  </a:cubicBezTo>
                  <a:cubicBezTo>
                    <a:pt x="344" y="827"/>
                    <a:pt x="345" y="826"/>
                    <a:pt x="346" y="826"/>
                  </a:cubicBezTo>
                  <a:cubicBezTo>
                    <a:pt x="346" y="827"/>
                    <a:pt x="346" y="827"/>
                    <a:pt x="346" y="827"/>
                  </a:cubicBezTo>
                  <a:cubicBezTo>
                    <a:pt x="352" y="823"/>
                    <a:pt x="357" y="817"/>
                    <a:pt x="360" y="812"/>
                  </a:cubicBezTo>
                  <a:cubicBezTo>
                    <a:pt x="369" y="796"/>
                    <a:pt x="369" y="796"/>
                    <a:pt x="369" y="796"/>
                  </a:cubicBezTo>
                  <a:cubicBezTo>
                    <a:pt x="377" y="780"/>
                    <a:pt x="377" y="780"/>
                    <a:pt x="377" y="780"/>
                  </a:cubicBezTo>
                  <a:cubicBezTo>
                    <a:pt x="382" y="772"/>
                    <a:pt x="382" y="772"/>
                    <a:pt x="382" y="772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5" y="768"/>
                    <a:pt x="385" y="768"/>
                    <a:pt x="385" y="768"/>
                  </a:cubicBezTo>
                  <a:cubicBezTo>
                    <a:pt x="391" y="768"/>
                    <a:pt x="391" y="768"/>
                    <a:pt x="391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7" y="768"/>
                    <a:pt x="397" y="768"/>
                    <a:pt x="397" y="768"/>
                  </a:cubicBezTo>
                  <a:cubicBezTo>
                    <a:pt x="398" y="768"/>
                    <a:pt x="398" y="768"/>
                    <a:pt x="399" y="768"/>
                  </a:cubicBezTo>
                  <a:cubicBezTo>
                    <a:pt x="400" y="768"/>
                    <a:pt x="401" y="768"/>
                    <a:pt x="402" y="767"/>
                  </a:cubicBezTo>
                  <a:cubicBezTo>
                    <a:pt x="406" y="766"/>
                    <a:pt x="409" y="764"/>
                    <a:pt x="412" y="761"/>
                  </a:cubicBezTo>
                  <a:cubicBezTo>
                    <a:pt x="416" y="756"/>
                    <a:pt x="418" y="749"/>
                    <a:pt x="418" y="744"/>
                  </a:cubicBezTo>
                  <a:cubicBezTo>
                    <a:pt x="417" y="748"/>
                    <a:pt x="416" y="753"/>
                    <a:pt x="414" y="757"/>
                  </a:cubicBezTo>
                  <a:cubicBezTo>
                    <a:pt x="411" y="761"/>
                    <a:pt x="407" y="764"/>
                    <a:pt x="402" y="765"/>
                  </a:cubicBezTo>
                  <a:cubicBezTo>
                    <a:pt x="401" y="766"/>
                    <a:pt x="400" y="766"/>
                    <a:pt x="399" y="766"/>
                  </a:cubicBezTo>
                  <a:cubicBezTo>
                    <a:pt x="398" y="766"/>
                    <a:pt x="397" y="766"/>
                    <a:pt x="397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85" y="766"/>
                    <a:pt x="385" y="766"/>
                    <a:pt x="385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2" y="767"/>
                    <a:pt x="382" y="767"/>
                    <a:pt x="382" y="767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75" y="780"/>
                    <a:pt x="375" y="780"/>
                    <a:pt x="375" y="780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61" y="805"/>
                    <a:pt x="361" y="805"/>
                    <a:pt x="361" y="805"/>
                  </a:cubicBezTo>
                  <a:cubicBezTo>
                    <a:pt x="359" y="809"/>
                    <a:pt x="359" y="809"/>
                    <a:pt x="359" y="809"/>
                  </a:cubicBezTo>
                  <a:cubicBezTo>
                    <a:pt x="358" y="811"/>
                    <a:pt x="357" y="812"/>
                    <a:pt x="356" y="814"/>
                  </a:cubicBezTo>
                  <a:cubicBezTo>
                    <a:pt x="354" y="816"/>
                    <a:pt x="352" y="819"/>
                    <a:pt x="349" y="822"/>
                  </a:cubicBezTo>
                  <a:cubicBezTo>
                    <a:pt x="346" y="824"/>
                    <a:pt x="343" y="826"/>
                    <a:pt x="339" y="828"/>
                  </a:cubicBezTo>
                  <a:cubicBezTo>
                    <a:pt x="339" y="828"/>
                    <a:pt x="339" y="828"/>
                    <a:pt x="339" y="828"/>
                  </a:cubicBezTo>
                  <a:cubicBezTo>
                    <a:pt x="336" y="829"/>
                    <a:pt x="333" y="830"/>
                    <a:pt x="330" y="830"/>
                  </a:cubicBezTo>
                  <a:cubicBezTo>
                    <a:pt x="327" y="831"/>
                    <a:pt x="324" y="831"/>
                    <a:pt x="321" y="831"/>
                  </a:cubicBezTo>
                  <a:cubicBezTo>
                    <a:pt x="315" y="832"/>
                    <a:pt x="309" y="832"/>
                    <a:pt x="303" y="832"/>
                  </a:cubicBezTo>
                  <a:cubicBezTo>
                    <a:pt x="291" y="832"/>
                    <a:pt x="279" y="831"/>
                    <a:pt x="267" y="830"/>
                  </a:cubicBezTo>
                  <a:cubicBezTo>
                    <a:pt x="261" y="829"/>
                    <a:pt x="255" y="829"/>
                    <a:pt x="249" y="828"/>
                  </a:cubicBezTo>
                  <a:cubicBezTo>
                    <a:pt x="248" y="828"/>
                    <a:pt x="247" y="828"/>
                    <a:pt x="246" y="827"/>
                  </a:cubicBezTo>
                  <a:cubicBezTo>
                    <a:pt x="245" y="827"/>
                    <a:pt x="244" y="826"/>
                    <a:pt x="243" y="826"/>
                  </a:cubicBezTo>
                  <a:cubicBezTo>
                    <a:pt x="241" y="825"/>
                    <a:pt x="240" y="824"/>
                    <a:pt x="239" y="823"/>
                  </a:cubicBezTo>
                  <a:cubicBezTo>
                    <a:pt x="238" y="822"/>
                    <a:pt x="237" y="820"/>
                    <a:pt x="236" y="819"/>
                  </a:cubicBezTo>
                  <a:cubicBezTo>
                    <a:pt x="240" y="823"/>
                    <a:pt x="246" y="827"/>
                    <a:pt x="253" y="828"/>
                  </a:cubicBezTo>
                  <a:cubicBezTo>
                    <a:pt x="263" y="829"/>
                    <a:pt x="273" y="830"/>
                    <a:pt x="283" y="831"/>
                  </a:cubicBezTo>
                  <a:cubicBezTo>
                    <a:pt x="292" y="831"/>
                    <a:pt x="302" y="832"/>
                    <a:pt x="311" y="832"/>
                  </a:cubicBezTo>
                  <a:cubicBezTo>
                    <a:pt x="316" y="832"/>
                    <a:pt x="321" y="831"/>
                    <a:pt x="325" y="831"/>
                  </a:cubicBezTo>
                  <a:cubicBezTo>
                    <a:pt x="330" y="830"/>
                    <a:pt x="335" y="829"/>
                    <a:pt x="339" y="827"/>
                  </a:cubicBezTo>
                  <a:cubicBezTo>
                    <a:pt x="339" y="827"/>
                    <a:pt x="339" y="827"/>
                    <a:pt x="339" y="827"/>
                  </a:cubicBezTo>
                  <a:cubicBezTo>
                    <a:pt x="343" y="826"/>
                    <a:pt x="346" y="824"/>
                    <a:pt x="349" y="821"/>
                  </a:cubicBezTo>
                  <a:cubicBezTo>
                    <a:pt x="352" y="819"/>
                    <a:pt x="354" y="816"/>
                    <a:pt x="356" y="813"/>
                  </a:cubicBezTo>
                  <a:cubicBezTo>
                    <a:pt x="357" y="812"/>
                    <a:pt x="358" y="810"/>
                    <a:pt x="359" y="809"/>
                  </a:cubicBezTo>
                  <a:cubicBezTo>
                    <a:pt x="361" y="804"/>
                    <a:pt x="361" y="804"/>
                    <a:pt x="361" y="804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75" y="779"/>
                    <a:pt x="375" y="779"/>
                    <a:pt x="375" y="779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81" y="767"/>
                    <a:pt x="381" y="767"/>
                    <a:pt x="381" y="767"/>
                  </a:cubicBezTo>
                  <a:cubicBezTo>
                    <a:pt x="382" y="765"/>
                    <a:pt x="382" y="765"/>
                    <a:pt x="382" y="765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7" y="766"/>
                    <a:pt x="397" y="766"/>
                    <a:pt x="397" y="766"/>
                  </a:cubicBezTo>
                  <a:cubicBezTo>
                    <a:pt x="397" y="766"/>
                    <a:pt x="398" y="766"/>
                    <a:pt x="398" y="765"/>
                  </a:cubicBezTo>
                  <a:cubicBezTo>
                    <a:pt x="400" y="765"/>
                    <a:pt x="401" y="765"/>
                    <a:pt x="402" y="765"/>
                  </a:cubicBezTo>
                  <a:cubicBezTo>
                    <a:pt x="407" y="763"/>
                    <a:pt x="410" y="760"/>
                    <a:pt x="413" y="756"/>
                  </a:cubicBezTo>
                  <a:cubicBezTo>
                    <a:pt x="415" y="752"/>
                    <a:pt x="417" y="748"/>
                    <a:pt x="417" y="743"/>
                  </a:cubicBezTo>
                  <a:cubicBezTo>
                    <a:pt x="417" y="740"/>
                    <a:pt x="416" y="737"/>
                    <a:pt x="415" y="734"/>
                  </a:cubicBezTo>
                  <a:cubicBezTo>
                    <a:pt x="413" y="730"/>
                    <a:pt x="410" y="727"/>
                    <a:pt x="407" y="725"/>
                  </a:cubicBezTo>
                  <a:cubicBezTo>
                    <a:pt x="405" y="723"/>
                    <a:pt x="402" y="723"/>
                    <a:pt x="399" y="723"/>
                  </a:cubicBezTo>
                  <a:cubicBezTo>
                    <a:pt x="397" y="723"/>
                    <a:pt x="396" y="723"/>
                    <a:pt x="396" y="724"/>
                  </a:cubicBezTo>
                  <a:cubicBezTo>
                    <a:pt x="396" y="724"/>
                    <a:pt x="397" y="725"/>
                    <a:pt x="400" y="726"/>
                  </a:cubicBezTo>
                  <a:cubicBezTo>
                    <a:pt x="402" y="727"/>
                    <a:pt x="405" y="729"/>
                    <a:pt x="408" y="733"/>
                  </a:cubicBezTo>
                  <a:cubicBezTo>
                    <a:pt x="408" y="734"/>
                    <a:pt x="409" y="735"/>
                    <a:pt x="410" y="737"/>
                  </a:cubicBezTo>
                  <a:cubicBezTo>
                    <a:pt x="410" y="739"/>
                    <a:pt x="410" y="740"/>
                    <a:pt x="411" y="742"/>
                  </a:cubicBezTo>
                  <a:cubicBezTo>
                    <a:pt x="411" y="745"/>
                    <a:pt x="410" y="747"/>
                    <a:pt x="410" y="747"/>
                  </a:cubicBezTo>
                  <a:cubicBezTo>
                    <a:pt x="409" y="749"/>
                    <a:pt x="409" y="748"/>
                    <a:pt x="408" y="747"/>
                  </a:cubicBezTo>
                  <a:cubicBezTo>
                    <a:pt x="408" y="749"/>
                    <a:pt x="406" y="752"/>
                    <a:pt x="405" y="754"/>
                  </a:cubicBezTo>
                  <a:cubicBezTo>
                    <a:pt x="403" y="756"/>
                    <a:pt x="401" y="757"/>
                    <a:pt x="398" y="758"/>
                  </a:cubicBezTo>
                  <a:cubicBezTo>
                    <a:pt x="397" y="758"/>
                    <a:pt x="397" y="758"/>
                    <a:pt x="396" y="758"/>
                  </a:cubicBezTo>
                  <a:cubicBezTo>
                    <a:pt x="394" y="758"/>
                    <a:pt x="394" y="758"/>
                    <a:pt x="394" y="758"/>
                  </a:cubicBezTo>
                  <a:cubicBezTo>
                    <a:pt x="389" y="758"/>
                    <a:pt x="389" y="758"/>
                    <a:pt x="389" y="758"/>
                  </a:cubicBezTo>
                  <a:cubicBezTo>
                    <a:pt x="377" y="758"/>
                    <a:pt x="377" y="758"/>
                    <a:pt x="377" y="758"/>
                  </a:cubicBezTo>
                  <a:cubicBezTo>
                    <a:pt x="362" y="787"/>
                    <a:pt x="362" y="787"/>
                    <a:pt x="362" y="787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52" y="804"/>
                    <a:pt x="352" y="804"/>
                    <a:pt x="352" y="804"/>
                  </a:cubicBezTo>
                  <a:cubicBezTo>
                    <a:pt x="352" y="805"/>
                    <a:pt x="351" y="806"/>
                    <a:pt x="350" y="807"/>
                  </a:cubicBezTo>
                  <a:cubicBezTo>
                    <a:pt x="349" y="809"/>
                    <a:pt x="348" y="811"/>
                    <a:pt x="346" y="813"/>
                  </a:cubicBezTo>
                  <a:cubicBezTo>
                    <a:pt x="345" y="815"/>
                    <a:pt x="343" y="816"/>
                    <a:pt x="342" y="817"/>
                  </a:cubicBezTo>
                  <a:cubicBezTo>
                    <a:pt x="341" y="817"/>
                    <a:pt x="341" y="818"/>
                    <a:pt x="341" y="818"/>
                  </a:cubicBezTo>
                  <a:cubicBezTo>
                    <a:pt x="341" y="818"/>
                    <a:pt x="341" y="817"/>
                    <a:pt x="342" y="817"/>
                  </a:cubicBezTo>
                  <a:cubicBezTo>
                    <a:pt x="343" y="816"/>
                    <a:pt x="345" y="815"/>
                    <a:pt x="346" y="813"/>
                  </a:cubicBezTo>
                  <a:cubicBezTo>
                    <a:pt x="348" y="811"/>
                    <a:pt x="349" y="809"/>
                    <a:pt x="350" y="807"/>
                  </a:cubicBezTo>
                  <a:cubicBezTo>
                    <a:pt x="351" y="806"/>
                    <a:pt x="352" y="805"/>
                    <a:pt x="352" y="804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61" y="787"/>
                    <a:pt x="361" y="787"/>
                    <a:pt x="361" y="787"/>
                  </a:cubicBezTo>
                  <a:cubicBezTo>
                    <a:pt x="377" y="757"/>
                    <a:pt x="377" y="757"/>
                    <a:pt x="377" y="757"/>
                  </a:cubicBezTo>
                  <a:cubicBezTo>
                    <a:pt x="389" y="757"/>
                    <a:pt x="389" y="757"/>
                    <a:pt x="389" y="757"/>
                  </a:cubicBezTo>
                  <a:cubicBezTo>
                    <a:pt x="394" y="757"/>
                    <a:pt x="394" y="757"/>
                    <a:pt x="394" y="757"/>
                  </a:cubicBezTo>
                  <a:cubicBezTo>
                    <a:pt x="396" y="757"/>
                    <a:pt x="396" y="757"/>
                    <a:pt x="396" y="757"/>
                  </a:cubicBezTo>
                  <a:cubicBezTo>
                    <a:pt x="397" y="757"/>
                    <a:pt x="398" y="757"/>
                    <a:pt x="398" y="757"/>
                  </a:cubicBezTo>
                  <a:cubicBezTo>
                    <a:pt x="401" y="757"/>
                    <a:pt x="403" y="755"/>
                    <a:pt x="405" y="753"/>
                  </a:cubicBezTo>
                  <a:cubicBezTo>
                    <a:pt x="406" y="751"/>
                    <a:pt x="407" y="748"/>
                    <a:pt x="408" y="746"/>
                  </a:cubicBezTo>
                  <a:cubicBezTo>
                    <a:pt x="408" y="745"/>
                    <a:pt x="407" y="745"/>
                    <a:pt x="407" y="746"/>
                  </a:cubicBezTo>
                  <a:cubicBezTo>
                    <a:pt x="406" y="746"/>
                    <a:pt x="406" y="748"/>
                    <a:pt x="405" y="750"/>
                  </a:cubicBezTo>
                  <a:cubicBezTo>
                    <a:pt x="404" y="751"/>
                    <a:pt x="403" y="752"/>
                    <a:pt x="402" y="753"/>
                  </a:cubicBezTo>
                  <a:cubicBezTo>
                    <a:pt x="401" y="754"/>
                    <a:pt x="399" y="755"/>
                    <a:pt x="398" y="755"/>
                  </a:cubicBezTo>
                  <a:cubicBezTo>
                    <a:pt x="397" y="755"/>
                    <a:pt x="397" y="755"/>
                    <a:pt x="397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4" y="755"/>
                    <a:pt x="394" y="755"/>
                    <a:pt x="394" y="755"/>
                  </a:cubicBezTo>
                  <a:cubicBezTo>
                    <a:pt x="390" y="755"/>
                    <a:pt x="390" y="755"/>
                    <a:pt x="390" y="755"/>
                  </a:cubicBezTo>
                  <a:cubicBezTo>
                    <a:pt x="376" y="755"/>
                    <a:pt x="376" y="755"/>
                    <a:pt x="376" y="755"/>
                  </a:cubicBezTo>
                  <a:cubicBezTo>
                    <a:pt x="366" y="774"/>
                    <a:pt x="366" y="774"/>
                    <a:pt x="366" y="774"/>
                  </a:cubicBezTo>
                  <a:cubicBezTo>
                    <a:pt x="363" y="780"/>
                    <a:pt x="360" y="785"/>
                    <a:pt x="358" y="789"/>
                  </a:cubicBezTo>
                  <a:cubicBezTo>
                    <a:pt x="353" y="798"/>
                    <a:pt x="353" y="798"/>
                    <a:pt x="353" y="798"/>
                  </a:cubicBezTo>
                  <a:cubicBezTo>
                    <a:pt x="351" y="802"/>
                    <a:pt x="351" y="802"/>
                    <a:pt x="351" y="802"/>
                  </a:cubicBezTo>
                  <a:cubicBezTo>
                    <a:pt x="350" y="803"/>
                    <a:pt x="350" y="804"/>
                    <a:pt x="349" y="804"/>
                  </a:cubicBezTo>
                  <a:cubicBezTo>
                    <a:pt x="349" y="805"/>
                    <a:pt x="349" y="806"/>
                    <a:pt x="348" y="806"/>
                  </a:cubicBezTo>
                  <a:cubicBezTo>
                    <a:pt x="347" y="809"/>
                    <a:pt x="345" y="811"/>
                    <a:pt x="342" y="813"/>
                  </a:cubicBezTo>
                  <a:cubicBezTo>
                    <a:pt x="340" y="815"/>
                    <a:pt x="338" y="817"/>
                    <a:pt x="336" y="818"/>
                  </a:cubicBezTo>
                  <a:cubicBezTo>
                    <a:pt x="335" y="818"/>
                    <a:pt x="335" y="818"/>
                    <a:pt x="335" y="818"/>
                  </a:cubicBezTo>
                  <a:cubicBezTo>
                    <a:pt x="331" y="819"/>
                    <a:pt x="326" y="820"/>
                    <a:pt x="320" y="821"/>
                  </a:cubicBezTo>
                  <a:cubicBezTo>
                    <a:pt x="315" y="821"/>
                    <a:pt x="310" y="821"/>
                    <a:pt x="304" y="821"/>
                  </a:cubicBezTo>
                  <a:cubicBezTo>
                    <a:pt x="293" y="821"/>
                    <a:pt x="282" y="821"/>
                    <a:pt x="270" y="820"/>
                  </a:cubicBezTo>
                  <a:cubicBezTo>
                    <a:pt x="265" y="819"/>
                    <a:pt x="259" y="818"/>
                    <a:pt x="254" y="818"/>
                  </a:cubicBezTo>
                  <a:cubicBezTo>
                    <a:pt x="252" y="817"/>
                    <a:pt x="251" y="817"/>
                    <a:pt x="250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6"/>
                  </a:cubicBezTo>
                  <a:cubicBezTo>
                    <a:pt x="247" y="815"/>
                    <a:pt x="245" y="814"/>
                    <a:pt x="244" y="812"/>
                  </a:cubicBezTo>
                  <a:cubicBezTo>
                    <a:pt x="242" y="810"/>
                    <a:pt x="240" y="808"/>
                    <a:pt x="239" y="806"/>
                  </a:cubicBezTo>
                  <a:cubicBezTo>
                    <a:pt x="237" y="804"/>
                    <a:pt x="237" y="804"/>
                    <a:pt x="237" y="804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5" y="800"/>
                    <a:pt x="235" y="800"/>
                    <a:pt x="235" y="800"/>
                  </a:cubicBezTo>
                  <a:cubicBezTo>
                    <a:pt x="228" y="785"/>
                    <a:pt x="228" y="785"/>
                    <a:pt x="228" y="785"/>
                  </a:cubicBezTo>
                  <a:cubicBezTo>
                    <a:pt x="221" y="771"/>
                    <a:pt x="221" y="771"/>
                    <a:pt x="221" y="771"/>
                  </a:cubicBezTo>
                  <a:cubicBezTo>
                    <a:pt x="213" y="753"/>
                    <a:pt x="213" y="753"/>
                    <a:pt x="213" y="753"/>
                  </a:cubicBezTo>
                  <a:cubicBezTo>
                    <a:pt x="185" y="753"/>
                    <a:pt x="185" y="753"/>
                    <a:pt x="185" y="753"/>
                  </a:cubicBezTo>
                  <a:cubicBezTo>
                    <a:pt x="183" y="753"/>
                    <a:pt x="182" y="752"/>
                    <a:pt x="180" y="750"/>
                  </a:cubicBezTo>
                  <a:cubicBezTo>
                    <a:pt x="179" y="749"/>
                    <a:pt x="178" y="746"/>
                    <a:pt x="178" y="744"/>
                  </a:cubicBezTo>
                  <a:cubicBezTo>
                    <a:pt x="178" y="741"/>
                    <a:pt x="178" y="739"/>
                    <a:pt x="179" y="737"/>
                  </a:cubicBezTo>
                  <a:cubicBezTo>
                    <a:pt x="181" y="735"/>
                    <a:pt x="182" y="734"/>
                    <a:pt x="184" y="733"/>
                  </a:cubicBezTo>
                  <a:cubicBezTo>
                    <a:pt x="184" y="733"/>
                    <a:pt x="185" y="733"/>
                    <a:pt x="185" y="733"/>
                  </a:cubicBezTo>
                  <a:cubicBezTo>
                    <a:pt x="188" y="733"/>
                    <a:pt x="188" y="733"/>
                    <a:pt x="188" y="733"/>
                  </a:cubicBezTo>
                  <a:cubicBezTo>
                    <a:pt x="194" y="733"/>
                    <a:pt x="194" y="733"/>
                    <a:pt x="194" y="733"/>
                  </a:cubicBezTo>
                  <a:cubicBezTo>
                    <a:pt x="206" y="733"/>
                    <a:pt x="206" y="733"/>
                    <a:pt x="206" y="733"/>
                  </a:cubicBezTo>
                  <a:cubicBezTo>
                    <a:pt x="263" y="732"/>
                    <a:pt x="326" y="734"/>
                    <a:pt x="373" y="732"/>
                  </a:cubicBezTo>
                  <a:cubicBezTo>
                    <a:pt x="414" y="731"/>
                    <a:pt x="399" y="727"/>
                    <a:pt x="357" y="725"/>
                  </a:cubicBezTo>
                  <a:cubicBezTo>
                    <a:pt x="357" y="724"/>
                    <a:pt x="357" y="724"/>
                    <a:pt x="357" y="724"/>
                  </a:cubicBezTo>
                  <a:cubicBezTo>
                    <a:pt x="399" y="725"/>
                    <a:pt x="378" y="722"/>
                    <a:pt x="383" y="720"/>
                  </a:cubicBezTo>
                  <a:cubicBezTo>
                    <a:pt x="364" y="720"/>
                    <a:pt x="346" y="720"/>
                    <a:pt x="327" y="719"/>
                  </a:cubicBezTo>
                  <a:cubicBezTo>
                    <a:pt x="361" y="719"/>
                    <a:pt x="361" y="719"/>
                    <a:pt x="361" y="719"/>
                  </a:cubicBezTo>
                  <a:cubicBezTo>
                    <a:pt x="380" y="719"/>
                    <a:pt x="380" y="719"/>
                    <a:pt x="380" y="719"/>
                  </a:cubicBezTo>
                  <a:cubicBezTo>
                    <a:pt x="389" y="720"/>
                    <a:pt x="389" y="720"/>
                    <a:pt x="389" y="720"/>
                  </a:cubicBezTo>
                  <a:cubicBezTo>
                    <a:pt x="393" y="720"/>
                    <a:pt x="393" y="720"/>
                    <a:pt x="393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7" y="720"/>
                    <a:pt x="397" y="720"/>
                    <a:pt x="397" y="720"/>
                  </a:cubicBezTo>
                  <a:cubicBezTo>
                    <a:pt x="398" y="720"/>
                    <a:pt x="398" y="720"/>
                    <a:pt x="399" y="719"/>
                  </a:cubicBezTo>
                  <a:cubicBezTo>
                    <a:pt x="403" y="719"/>
                    <a:pt x="407" y="717"/>
                    <a:pt x="409" y="715"/>
                  </a:cubicBezTo>
                  <a:cubicBezTo>
                    <a:pt x="412" y="713"/>
                    <a:pt x="414" y="710"/>
                    <a:pt x="416" y="707"/>
                  </a:cubicBezTo>
                  <a:cubicBezTo>
                    <a:pt x="418" y="701"/>
                    <a:pt x="418" y="696"/>
                    <a:pt x="417" y="691"/>
                  </a:cubicBezTo>
                  <a:cubicBezTo>
                    <a:pt x="418" y="697"/>
                    <a:pt x="417" y="703"/>
                    <a:pt x="413" y="708"/>
                  </a:cubicBezTo>
                  <a:cubicBezTo>
                    <a:pt x="412" y="711"/>
                    <a:pt x="409" y="713"/>
                    <a:pt x="406" y="715"/>
                  </a:cubicBezTo>
                  <a:cubicBezTo>
                    <a:pt x="404" y="716"/>
                    <a:pt x="400" y="717"/>
                    <a:pt x="397" y="718"/>
                  </a:cubicBezTo>
                  <a:cubicBezTo>
                    <a:pt x="369" y="717"/>
                    <a:pt x="369" y="717"/>
                    <a:pt x="369" y="717"/>
                  </a:cubicBezTo>
                  <a:cubicBezTo>
                    <a:pt x="350" y="717"/>
                    <a:pt x="330" y="717"/>
                    <a:pt x="311" y="716"/>
                  </a:cubicBezTo>
                  <a:cubicBezTo>
                    <a:pt x="195" y="716"/>
                    <a:pt x="195" y="716"/>
                    <a:pt x="195" y="716"/>
                  </a:cubicBezTo>
                  <a:cubicBezTo>
                    <a:pt x="227" y="716"/>
                    <a:pt x="264" y="715"/>
                    <a:pt x="296" y="716"/>
                  </a:cubicBezTo>
                  <a:cubicBezTo>
                    <a:pt x="319" y="716"/>
                    <a:pt x="341" y="717"/>
                    <a:pt x="362" y="717"/>
                  </a:cubicBezTo>
                  <a:cubicBezTo>
                    <a:pt x="394" y="717"/>
                    <a:pt x="394" y="717"/>
                    <a:pt x="394" y="717"/>
                  </a:cubicBezTo>
                  <a:cubicBezTo>
                    <a:pt x="395" y="717"/>
                    <a:pt x="396" y="717"/>
                    <a:pt x="398" y="717"/>
                  </a:cubicBezTo>
                  <a:cubicBezTo>
                    <a:pt x="400" y="717"/>
                    <a:pt x="402" y="716"/>
                    <a:pt x="403" y="716"/>
                  </a:cubicBezTo>
                  <a:cubicBezTo>
                    <a:pt x="406" y="714"/>
                    <a:pt x="409" y="712"/>
                    <a:pt x="411" y="709"/>
                  </a:cubicBezTo>
                  <a:cubicBezTo>
                    <a:pt x="416" y="704"/>
                    <a:pt x="417" y="697"/>
                    <a:pt x="416" y="691"/>
                  </a:cubicBezTo>
                  <a:cubicBezTo>
                    <a:pt x="416" y="688"/>
                    <a:pt x="415" y="685"/>
                    <a:pt x="414" y="683"/>
                  </a:cubicBezTo>
                  <a:cubicBezTo>
                    <a:pt x="412" y="679"/>
                    <a:pt x="409" y="677"/>
                    <a:pt x="406" y="676"/>
                  </a:cubicBezTo>
                  <a:cubicBezTo>
                    <a:pt x="404" y="674"/>
                    <a:pt x="401" y="674"/>
                    <a:pt x="399" y="674"/>
                  </a:cubicBezTo>
                  <a:cubicBezTo>
                    <a:pt x="397" y="674"/>
                    <a:pt x="396" y="675"/>
                    <a:pt x="396" y="675"/>
                  </a:cubicBezTo>
                  <a:cubicBezTo>
                    <a:pt x="396" y="676"/>
                    <a:pt x="397" y="676"/>
                    <a:pt x="399" y="677"/>
                  </a:cubicBezTo>
                  <a:cubicBezTo>
                    <a:pt x="401" y="678"/>
                    <a:pt x="404" y="679"/>
                    <a:pt x="407" y="683"/>
                  </a:cubicBezTo>
                  <a:cubicBezTo>
                    <a:pt x="408" y="685"/>
                    <a:pt x="410" y="688"/>
                    <a:pt x="410" y="690"/>
                  </a:cubicBezTo>
                  <a:cubicBezTo>
                    <a:pt x="411" y="693"/>
                    <a:pt x="411" y="695"/>
                    <a:pt x="411" y="695"/>
                  </a:cubicBezTo>
                  <a:cubicBezTo>
                    <a:pt x="410" y="697"/>
                    <a:pt x="409" y="696"/>
                    <a:pt x="409" y="695"/>
                  </a:cubicBezTo>
                  <a:cubicBezTo>
                    <a:pt x="409" y="698"/>
                    <a:pt x="408" y="701"/>
                    <a:pt x="406" y="704"/>
                  </a:cubicBezTo>
                  <a:cubicBezTo>
                    <a:pt x="404" y="706"/>
                    <a:pt x="401" y="708"/>
                    <a:pt x="398" y="709"/>
                  </a:cubicBezTo>
                  <a:cubicBezTo>
                    <a:pt x="398" y="709"/>
                    <a:pt x="397" y="709"/>
                    <a:pt x="396" y="709"/>
                  </a:cubicBezTo>
                  <a:cubicBezTo>
                    <a:pt x="393" y="709"/>
                    <a:pt x="393" y="709"/>
                    <a:pt x="393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32" y="708"/>
                    <a:pt x="332" y="708"/>
                    <a:pt x="332" y="708"/>
                  </a:cubicBezTo>
                  <a:cubicBezTo>
                    <a:pt x="295" y="708"/>
                    <a:pt x="259" y="708"/>
                    <a:pt x="223" y="707"/>
                  </a:cubicBezTo>
                  <a:cubicBezTo>
                    <a:pt x="259" y="708"/>
                    <a:pt x="296" y="708"/>
                    <a:pt x="332" y="708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94" y="709"/>
                    <a:pt x="394" y="709"/>
                    <a:pt x="394" y="709"/>
                  </a:cubicBezTo>
                  <a:cubicBezTo>
                    <a:pt x="395" y="709"/>
                    <a:pt x="395" y="709"/>
                    <a:pt x="395" y="709"/>
                  </a:cubicBezTo>
                  <a:cubicBezTo>
                    <a:pt x="396" y="709"/>
                    <a:pt x="396" y="709"/>
                    <a:pt x="396" y="709"/>
                  </a:cubicBezTo>
                  <a:cubicBezTo>
                    <a:pt x="397" y="709"/>
                    <a:pt x="397" y="709"/>
                    <a:pt x="397" y="709"/>
                  </a:cubicBezTo>
                  <a:cubicBezTo>
                    <a:pt x="397" y="709"/>
                    <a:pt x="398" y="708"/>
                    <a:pt x="399" y="708"/>
                  </a:cubicBezTo>
                  <a:cubicBezTo>
                    <a:pt x="401" y="708"/>
                    <a:pt x="404" y="706"/>
                    <a:pt x="406" y="703"/>
                  </a:cubicBezTo>
                  <a:cubicBezTo>
                    <a:pt x="407" y="701"/>
                    <a:pt x="408" y="697"/>
                    <a:pt x="408" y="694"/>
                  </a:cubicBezTo>
                  <a:cubicBezTo>
                    <a:pt x="408" y="694"/>
                    <a:pt x="407" y="694"/>
                    <a:pt x="407" y="694"/>
                  </a:cubicBezTo>
                  <a:cubicBezTo>
                    <a:pt x="407" y="695"/>
                    <a:pt x="407" y="696"/>
                    <a:pt x="406" y="699"/>
                  </a:cubicBezTo>
                  <a:cubicBezTo>
                    <a:pt x="405" y="700"/>
                    <a:pt x="404" y="703"/>
                    <a:pt x="402" y="704"/>
                  </a:cubicBezTo>
                  <a:cubicBezTo>
                    <a:pt x="400" y="705"/>
                    <a:pt x="399" y="706"/>
                    <a:pt x="397" y="706"/>
                  </a:cubicBezTo>
                  <a:cubicBezTo>
                    <a:pt x="397" y="706"/>
                    <a:pt x="397" y="706"/>
                    <a:pt x="396" y="706"/>
                  </a:cubicBezTo>
                  <a:cubicBezTo>
                    <a:pt x="394" y="706"/>
                    <a:pt x="394" y="706"/>
                    <a:pt x="394" y="706"/>
                  </a:cubicBezTo>
                  <a:cubicBezTo>
                    <a:pt x="390" y="706"/>
                    <a:pt x="390" y="706"/>
                    <a:pt x="390" y="706"/>
                  </a:cubicBezTo>
                  <a:cubicBezTo>
                    <a:pt x="379" y="707"/>
                    <a:pt x="366" y="707"/>
                    <a:pt x="357" y="707"/>
                  </a:cubicBezTo>
                  <a:cubicBezTo>
                    <a:pt x="306" y="705"/>
                    <a:pt x="251" y="706"/>
                    <a:pt x="201" y="705"/>
                  </a:cubicBezTo>
                  <a:cubicBezTo>
                    <a:pt x="187" y="705"/>
                    <a:pt x="187" y="705"/>
                    <a:pt x="187" y="705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4" y="704"/>
                    <a:pt x="184" y="704"/>
                    <a:pt x="183" y="704"/>
                  </a:cubicBezTo>
                  <a:cubicBezTo>
                    <a:pt x="182" y="704"/>
                    <a:pt x="181" y="703"/>
                    <a:pt x="180" y="702"/>
                  </a:cubicBezTo>
                  <a:cubicBezTo>
                    <a:pt x="179" y="700"/>
                    <a:pt x="178" y="697"/>
                    <a:pt x="178" y="694"/>
                  </a:cubicBezTo>
                  <a:cubicBezTo>
                    <a:pt x="178" y="692"/>
                    <a:pt x="179" y="689"/>
                    <a:pt x="181" y="687"/>
                  </a:cubicBezTo>
                  <a:cubicBezTo>
                    <a:pt x="181" y="686"/>
                    <a:pt x="182" y="686"/>
                    <a:pt x="183" y="685"/>
                  </a:cubicBezTo>
                  <a:cubicBezTo>
                    <a:pt x="184" y="685"/>
                    <a:pt x="184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6" y="685"/>
                    <a:pt x="186" y="685"/>
                    <a:pt x="186" y="685"/>
                  </a:cubicBezTo>
                  <a:cubicBezTo>
                    <a:pt x="187" y="685"/>
                    <a:pt x="187" y="685"/>
                    <a:pt x="187" y="685"/>
                  </a:cubicBezTo>
                  <a:cubicBezTo>
                    <a:pt x="201" y="685"/>
                    <a:pt x="201" y="685"/>
                    <a:pt x="201" y="685"/>
                  </a:cubicBezTo>
                  <a:cubicBezTo>
                    <a:pt x="229" y="685"/>
                    <a:pt x="229" y="685"/>
                    <a:pt x="229" y="685"/>
                  </a:cubicBezTo>
                  <a:cubicBezTo>
                    <a:pt x="279" y="684"/>
                    <a:pt x="334" y="685"/>
                    <a:pt x="376" y="684"/>
                  </a:cubicBezTo>
                  <a:cubicBezTo>
                    <a:pt x="412" y="683"/>
                    <a:pt x="398" y="678"/>
                    <a:pt x="362" y="677"/>
                  </a:cubicBezTo>
                  <a:cubicBezTo>
                    <a:pt x="362" y="675"/>
                    <a:pt x="362" y="675"/>
                    <a:pt x="362" y="675"/>
                  </a:cubicBezTo>
                  <a:cubicBezTo>
                    <a:pt x="398" y="676"/>
                    <a:pt x="380" y="673"/>
                    <a:pt x="385" y="671"/>
                  </a:cubicBezTo>
                  <a:cubicBezTo>
                    <a:pt x="369" y="671"/>
                    <a:pt x="353" y="671"/>
                    <a:pt x="337" y="671"/>
                  </a:cubicBezTo>
                  <a:cubicBezTo>
                    <a:pt x="361" y="671"/>
                    <a:pt x="361" y="671"/>
                    <a:pt x="361" y="671"/>
                  </a:cubicBezTo>
                  <a:cubicBezTo>
                    <a:pt x="380" y="671"/>
                    <a:pt x="380" y="671"/>
                    <a:pt x="380" y="671"/>
                  </a:cubicBezTo>
                  <a:cubicBezTo>
                    <a:pt x="389" y="671"/>
                    <a:pt x="389" y="671"/>
                    <a:pt x="389" y="671"/>
                  </a:cubicBezTo>
                  <a:cubicBezTo>
                    <a:pt x="393" y="671"/>
                    <a:pt x="393" y="671"/>
                    <a:pt x="393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7" y="671"/>
                    <a:pt x="397" y="671"/>
                    <a:pt x="397" y="671"/>
                  </a:cubicBezTo>
                  <a:cubicBezTo>
                    <a:pt x="398" y="671"/>
                    <a:pt x="399" y="671"/>
                    <a:pt x="399" y="671"/>
                  </a:cubicBezTo>
                  <a:cubicBezTo>
                    <a:pt x="403" y="670"/>
                    <a:pt x="407" y="668"/>
                    <a:pt x="409" y="666"/>
                  </a:cubicBezTo>
                  <a:cubicBezTo>
                    <a:pt x="412" y="664"/>
                    <a:pt x="414" y="661"/>
                    <a:pt x="416" y="658"/>
                  </a:cubicBezTo>
                  <a:cubicBezTo>
                    <a:pt x="418" y="653"/>
                    <a:pt x="418" y="647"/>
                    <a:pt x="417" y="642"/>
                  </a:cubicBezTo>
                  <a:cubicBezTo>
                    <a:pt x="418" y="648"/>
                    <a:pt x="417" y="655"/>
                    <a:pt x="413" y="660"/>
                  </a:cubicBezTo>
                  <a:cubicBezTo>
                    <a:pt x="412" y="662"/>
                    <a:pt x="409" y="665"/>
                    <a:pt x="407" y="666"/>
                  </a:cubicBezTo>
                  <a:cubicBezTo>
                    <a:pt x="404" y="668"/>
                    <a:pt x="400" y="669"/>
                    <a:pt x="397" y="669"/>
                  </a:cubicBezTo>
                  <a:cubicBezTo>
                    <a:pt x="369" y="669"/>
                    <a:pt x="369" y="669"/>
                    <a:pt x="369" y="669"/>
                  </a:cubicBezTo>
                  <a:cubicBezTo>
                    <a:pt x="350" y="668"/>
                    <a:pt x="330" y="668"/>
                    <a:pt x="311" y="668"/>
                  </a:cubicBezTo>
                  <a:cubicBezTo>
                    <a:pt x="195" y="667"/>
                    <a:pt x="195" y="667"/>
                    <a:pt x="195" y="667"/>
                  </a:cubicBezTo>
                  <a:cubicBezTo>
                    <a:pt x="227" y="667"/>
                    <a:pt x="264" y="667"/>
                    <a:pt x="296" y="668"/>
                  </a:cubicBezTo>
                  <a:cubicBezTo>
                    <a:pt x="319" y="668"/>
                    <a:pt x="341" y="668"/>
                    <a:pt x="362" y="668"/>
                  </a:cubicBezTo>
                  <a:cubicBezTo>
                    <a:pt x="394" y="668"/>
                    <a:pt x="394" y="668"/>
                    <a:pt x="394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7" y="668"/>
                    <a:pt x="397" y="668"/>
                    <a:pt x="397" y="668"/>
                  </a:cubicBezTo>
                  <a:cubicBezTo>
                    <a:pt x="397" y="668"/>
                    <a:pt x="398" y="668"/>
                    <a:pt x="398" y="668"/>
                  </a:cubicBezTo>
                  <a:cubicBezTo>
                    <a:pt x="400" y="668"/>
                    <a:pt x="402" y="668"/>
                    <a:pt x="403" y="667"/>
                  </a:cubicBezTo>
                  <a:cubicBezTo>
                    <a:pt x="407" y="666"/>
                    <a:pt x="409" y="663"/>
                    <a:pt x="411" y="661"/>
                  </a:cubicBezTo>
                  <a:cubicBezTo>
                    <a:pt x="416" y="656"/>
                    <a:pt x="417" y="649"/>
                    <a:pt x="416" y="642"/>
                  </a:cubicBezTo>
                  <a:cubicBezTo>
                    <a:pt x="416" y="639"/>
                    <a:pt x="415" y="637"/>
                    <a:pt x="414" y="634"/>
                  </a:cubicBezTo>
                  <a:cubicBezTo>
                    <a:pt x="412" y="631"/>
                    <a:pt x="409" y="629"/>
                    <a:pt x="406" y="627"/>
                  </a:cubicBezTo>
                  <a:cubicBezTo>
                    <a:pt x="404" y="626"/>
                    <a:pt x="401" y="625"/>
                    <a:pt x="399" y="626"/>
                  </a:cubicBezTo>
                  <a:cubicBezTo>
                    <a:pt x="397" y="626"/>
                    <a:pt x="396" y="626"/>
                    <a:pt x="396" y="627"/>
                  </a:cubicBezTo>
                  <a:cubicBezTo>
                    <a:pt x="396" y="627"/>
                    <a:pt x="397" y="628"/>
                    <a:pt x="399" y="628"/>
                  </a:cubicBezTo>
                  <a:cubicBezTo>
                    <a:pt x="401" y="629"/>
                    <a:pt x="404" y="631"/>
                    <a:pt x="407" y="634"/>
                  </a:cubicBezTo>
                  <a:cubicBezTo>
                    <a:pt x="408" y="636"/>
                    <a:pt x="410" y="639"/>
                    <a:pt x="410" y="642"/>
                  </a:cubicBezTo>
                  <a:cubicBezTo>
                    <a:pt x="411" y="645"/>
                    <a:pt x="411" y="647"/>
                    <a:pt x="411" y="647"/>
                  </a:cubicBezTo>
                  <a:cubicBezTo>
                    <a:pt x="410" y="648"/>
                    <a:pt x="409" y="647"/>
                    <a:pt x="409" y="646"/>
                  </a:cubicBezTo>
                  <a:cubicBezTo>
                    <a:pt x="409" y="650"/>
                    <a:pt x="408" y="653"/>
                    <a:pt x="406" y="655"/>
                  </a:cubicBezTo>
                  <a:cubicBezTo>
                    <a:pt x="404" y="658"/>
                    <a:pt x="401" y="660"/>
                    <a:pt x="398" y="660"/>
                  </a:cubicBezTo>
                  <a:cubicBezTo>
                    <a:pt x="398" y="660"/>
                    <a:pt x="397" y="660"/>
                    <a:pt x="396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32" y="660"/>
                    <a:pt x="332" y="660"/>
                    <a:pt x="332" y="660"/>
                  </a:cubicBezTo>
                  <a:cubicBezTo>
                    <a:pt x="295" y="660"/>
                    <a:pt x="259" y="659"/>
                    <a:pt x="223" y="658"/>
                  </a:cubicBezTo>
                  <a:cubicBezTo>
                    <a:pt x="259" y="659"/>
                    <a:pt x="296" y="660"/>
                    <a:pt x="332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95" y="660"/>
                    <a:pt x="395" y="660"/>
                    <a:pt x="395" y="660"/>
                  </a:cubicBezTo>
                  <a:cubicBezTo>
                    <a:pt x="396" y="660"/>
                    <a:pt x="396" y="660"/>
                    <a:pt x="396" y="660"/>
                  </a:cubicBezTo>
                  <a:cubicBezTo>
                    <a:pt x="397" y="660"/>
                    <a:pt x="397" y="660"/>
                    <a:pt x="397" y="660"/>
                  </a:cubicBezTo>
                  <a:cubicBezTo>
                    <a:pt x="397" y="660"/>
                    <a:pt x="398" y="660"/>
                    <a:pt x="399" y="660"/>
                  </a:cubicBezTo>
                  <a:cubicBezTo>
                    <a:pt x="402" y="659"/>
                    <a:pt x="404" y="657"/>
                    <a:pt x="406" y="654"/>
                  </a:cubicBezTo>
                  <a:cubicBezTo>
                    <a:pt x="407" y="652"/>
                    <a:pt x="408" y="649"/>
                    <a:pt x="408" y="646"/>
                  </a:cubicBezTo>
                  <a:cubicBezTo>
                    <a:pt x="408" y="645"/>
                    <a:pt x="407" y="645"/>
                    <a:pt x="407" y="646"/>
                  </a:cubicBezTo>
                  <a:cubicBezTo>
                    <a:pt x="407" y="646"/>
                    <a:pt x="407" y="648"/>
                    <a:pt x="406" y="650"/>
                  </a:cubicBezTo>
                  <a:cubicBezTo>
                    <a:pt x="405" y="651"/>
                    <a:pt x="404" y="654"/>
                    <a:pt x="402" y="656"/>
                  </a:cubicBezTo>
                  <a:cubicBezTo>
                    <a:pt x="400" y="657"/>
                    <a:pt x="399" y="658"/>
                    <a:pt x="397" y="658"/>
                  </a:cubicBezTo>
                  <a:cubicBezTo>
                    <a:pt x="397" y="658"/>
                    <a:pt x="397" y="658"/>
                    <a:pt x="396" y="658"/>
                  </a:cubicBezTo>
                  <a:cubicBezTo>
                    <a:pt x="394" y="658"/>
                    <a:pt x="394" y="658"/>
                    <a:pt x="394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79" y="658"/>
                    <a:pt x="366" y="658"/>
                    <a:pt x="357" y="658"/>
                  </a:cubicBezTo>
                  <a:cubicBezTo>
                    <a:pt x="306" y="657"/>
                    <a:pt x="251" y="657"/>
                    <a:pt x="201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4" y="656"/>
                    <a:pt x="184" y="656"/>
                    <a:pt x="183" y="655"/>
                  </a:cubicBezTo>
                  <a:cubicBezTo>
                    <a:pt x="182" y="655"/>
                    <a:pt x="181" y="654"/>
                    <a:pt x="180" y="653"/>
                  </a:cubicBezTo>
                  <a:cubicBezTo>
                    <a:pt x="179" y="652"/>
                    <a:pt x="178" y="649"/>
                    <a:pt x="178" y="646"/>
                  </a:cubicBezTo>
                  <a:cubicBezTo>
                    <a:pt x="178" y="643"/>
                    <a:pt x="179" y="640"/>
                    <a:pt x="181" y="638"/>
                  </a:cubicBezTo>
                  <a:cubicBezTo>
                    <a:pt x="181" y="638"/>
                    <a:pt x="182" y="637"/>
                    <a:pt x="183" y="637"/>
                  </a:cubicBezTo>
                  <a:cubicBezTo>
                    <a:pt x="184" y="636"/>
                    <a:pt x="184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6" y="636"/>
                    <a:pt x="186" y="636"/>
                    <a:pt x="186" y="636"/>
                  </a:cubicBezTo>
                  <a:cubicBezTo>
                    <a:pt x="187" y="636"/>
                    <a:pt x="187" y="636"/>
                    <a:pt x="187" y="636"/>
                  </a:cubicBezTo>
                  <a:cubicBezTo>
                    <a:pt x="201" y="636"/>
                    <a:pt x="201" y="636"/>
                    <a:pt x="201" y="636"/>
                  </a:cubicBezTo>
                  <a:cubicBezTo>
                    <a:pt x="229" y="636"/>
                    <a:pt x="229" y="636"/>
                    <a:pt x="229" y="636"/>
                  </a:cubicBezTo>
                  <a:cubicBezTo>
                    <a:pt x="279" y="635"/>
                    <a:pt x="334" y="636"/>
                    <a:pt x="376" y="635"/>
                  </a:cubicBezTo>
                  <a:cubicBezTo>
                    <a:pt x="412" y="634"/>
                    <a:pt x="398" y="630"/>
                    <a:pt x="362" y="628"/>
                  </a:cubicBezTo>
                  <a:cubicBezTo>
                    <a:pt x="362" y="627"/>
                    <a:pt x="362" y="627"/>
                    <a:pt x="362" y="627"/>
                  </a:cubicBezTo>
                  <a:cubicBezTo>
                    <a:pt x="393" y="627"/>
                    <a:pt x="385" y="625"/>
                    <a:pt x="384" y="624"/>
                  </a:cubicBezTo>
                  <a:cubicBezTo>
                    <a:pt x="391" y="624"/>
                    <a:pt x="391" y="624"/>
                    <a:pt x="391" y="624"/>
                  </a:cubicBezTo>
                  <a:cubicBezTo>
                    <a:pt x="392" y="624"/>
                    <a:pt x="392" y="624"/>
                    <a:pt x="392" y="624"/>
                  </a:cubicBezTo>
                  <a:cubicBezTo>
                    <a:pt x="393" y="624"/>
                    <a:pt x="393" y="624"/>
                    <a:pt x="393" y="624"/>
                  </a:cubicBezTo>
                  <a:cubicBezTo>
                    <a:pt x="394" y="624"/>
                    <a:pt x="394" y="624"/>
                    <a:pt x="394" y="624"/>
                  </a:cubicBezTo>
                  <a:cubicBezTo>
                    <a:pt x="395" y="624"/>
                    <a:pt x="397" y="623"/>
                    <a:pt x="398" y="623"/>
                  </a:cubicBezTo>
                  <a:cubicBezTo>
                    <a:pt x="400" y="623"/>
                    <a:pt x="403" y="622"/>
                    <a:pt x="405" y="620"/>
                  </a:cubicBezTo>
                  <a:cubicBezTo>
                    <a:pt x="410" y="617"/>
                    <a:pt x="414" y="613"/>
                    <a:pt x="415" y="608"/>
                  </a:cubicBezTo>
                  <a:cubicBezTo>
                    <a:pt x="416" y="605"/>
                    <a:pt x="417" y="603"/>
                    <a:pt x="417" y="600"/>
                  </a:cubicBezTo>
                  <a:cubicBezTo>
                    <a:pt x="417" y="594"/>
                    <a:pt x="417" y="594"/>
                    <a:pt x="417" y="594"/>
                  </a:cubicBezTo>
                  <a:cubicBezTo>
                    <a:pt x="417" y="571"/>
                    <a:pt x="417" y="571"/>
                    <a:pt x="417" y="571"/>
                  </a:cubicBezTo>
                  <a:cubicBezTo>
                    <a:pt x="417" y="550"/>
                    <a:pt x="417" y="550"/>
                    <a:pt x="417" y="550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20" y="548"/>
                    <a:pt x="420" y="548"/>
                    <a:pt x="420" y="548"/>
                  </a:cubicBezTo>
                  <a:cubicBezTo>
                    <a:pt x="423" y="546"/>
                    <a:pt x="427" y="544"/>
                    <a:pt x="430" y="542"/>
                  </a:cubicBezTo>
                  <a:cubicBezTo>
                    <a:pt x="427" y="544"/>
                    <a:pt x="423" y="546"/>
                    <a:pt x="420" y="548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17" y="549"/>
                    <a:pt x="417" y="549"/>
                    <a:pt x="417" y="550"/>
                  </a:cubicBezTo>
                  <a:cubicBezTo>
                    <a:pt x="417" y="572"/>
                    <a:pt x="417" y="572"/>
                    <a:pt x="417" y="572"/>
                  </a:cubicBezTo>
                  <a:cubicBezTo>
                    <a:pt x="417" y="595"/>
                    <a:pt x="417" y="595"/>
                    <a:pt x="417" y="595"/>
                  </a:cubicBezTo>
                  <a:cubicBezTo>
                    <a:pt x="417" y="601"/>
                    <a:pt x="417" y="601"/>
                    <a:pt x="417" y="601"/>
                  </a:cubicBezTo>
                  <a:cubicBezTo>
                    <a:pt x="417" y="603"/>
                    <a:pt x="416" y="606"/>
                    <a:pt x="415" y="609"/>
                  </a:cubicBezTo>
                  <a:cubicBezTo>
                    <a:pt x="413" y="614"/>
                    <a:pt x="409" y="618"/>
                    <a:pt x="405" y="621"/>
                  </a:cubicBezTo>
                  <a:cubicBezTo>
                    <a:pt x="402" y="622"/>
                    <a:pt x="400" y="623"/>
                    <a:pt x="397" y="623"/>
                  </a:cubicBezTo>
                  <a:cubicBezTo>
                    <a:pt x="396" y="623"/>
                    <a:pt x="394" y="624"/>
                    <a:pt x="393" y="624"/>
                  </a:cubicBezTo>
                  <a:cubicBezTo>
                    <a:pt x="390" y="624"/>
                    <a:pt x="390" y="624"/>
                    <a:pt x="390" y="624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384" y="623"/>
                    <a:pt x="384" y="623"/>
                    <a:pt x="385" y="623"/>
                  </a:cubicBezTo>
                  <a:cubicBezTo>
                    <a:pt x="379" y="623"/>
                    <a:pt x="374" y="623"/>
                    <a:pt x="369" y="623"/>
                  </a:cubicBezTo>
                  <a:cubicBezTo>
                    <a:pt x="390" y="623"/>
                    <a:pt x="390" y="623"/>
                    <a:pt x="390" y="623"/>
                  </a:cubicBezTo>
                  <a:cubicBezTo>
                    <a:pt x="393" y="623"/>
                    <a:pt x="393" y="623"/>
                    <a:pt x="393" y="623"/>
                  </a:cubicBezTo>
                  <a:cubicBezTo>
                    <a:pt x="394" y="623"/>
                    <a:pt x="395" y="623"/>
                    <a:pt x="397" y="622"/>
                  </a:cubicBezTo>
                  <a:cubicBezTo>
                    <a:pt x="399" y="622"/>
                    <a:pt x="402" y="621"/>
                    <a:pt x="404" y="620"/>
                  </a:cubicBezTo>
                  <a:cubicBezTo>
                    <a:pt x="409" y="617"/>
                    <a:pt x="413" y="612"/>
                    <a:pt x="414" y="607"/>
                  </a:cubicBezTo>
                  <a:cubicBezTo>
                    <a:pt x="415" y="606"/>
                    <a:pt x="415" y="605"/>
                    <a:pt x="415" y="603"/>
                  </a:cubicBezTo>
                  <a:cubicBezTo>
                    <a:pt x="416" y="603"/>
                    <a:pt x="416" y="602"/>
                    <a:pt x="416" y="601"/>
                  </a:cubicBezTo>
                  <a:cubicBezTo>
                    <a:pt x="416" y="601"/>
                    <a:pt x="416" y="600"/>
                    <a:pt x="416" y="599"/>
                  </a:cubicBezTo>
                  <a:cubicBezTo>
                    <a:pt x="416" y="593"/>
                    <a:pt x="416" y="593"/>
                    <a:pt x="416" y="593"/>
                  </a:cubicBezTo>
                  <a:cubicBezTo>
                    <a:pt x="416" y="581"/>
                    <a:pt x="416" y="581"/>
                    <a:pt x="416" y="581"/>
                  </a:cubicBezTo>
                  <a:cubicBezTo>
                    <a:pt x="416" y="557"/>
                    <a:pt x="416" y="557"/>
                    <a:pt x="416" y="557"/>
                  </a:cubicBezTo>
                  <a:cubicBezTo>
                    <a:pt x="416" y="549"/>
                    <a:pt x="416" y="549"/>
                    <a:pt x="416" y="549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7" y="548"/>
                    <a:pt x="417" y="548"/>
                    <a:pt x="417" y="548"/>
                  </a:cubicBezTo>
                  <a:cubicBezTo>
                    <a:pt x="419" y="547"/>
                    <a:pt x="421" y="546"/>
                    <a:pt x="423" y="545"/>
                  </a:cubicBezTo>
                  <a:cubicBezTo>
                    <a:pt x="430" y="541"/>
                    <a:pt x="437" y="537"/>
                    <a:pt x="444" y="533"/>
                  </a:cubicBezTo>
                  <a:cubicBezTo>
                    <a:pt x="445" y="534"/>
                    <a:pt x="445" y="534"/>
                    <a:pt x="445" y="534"/>
                  </a:cubicBezTo>
                  <a:cubicBezTo>
                    <a:pt x="476" y="514"/>
                    <a:pt x="504" y="488"/>
                    <a:pt x="526" y="458"/>
                  </a:cubicBezTo>
                  <a:cubicBezTo>
                    <a:pt x="548" y="428"/>
                    <a:pt x="564" y="394"/>
                    <a:pt x="574" y="357"/>
                  </a:cubicBezTo>
                  <a:cubicBezTo>
                    <a:pt x="583" y="321"/>
                    <a:pt x="585" y="283"/>
                    <a:pt x="579" y="245"/>
                  </a:cubicBezTo>
                  <a:cubicBezTo>
                    <a:pt x="574" y="208"/>
                    <a:pt x="561" y="171"/>
                    <a:pt x="542" y="139"/>
                  </a:cubicBezTo>
                  <a:close/>
                  <a:moveTo>
                    <a:pt x="338" y="819"/>
                  </a:moveTo>
                  <a:cubicBezTo>
                    <a:pt x="339" y="819"/>
                    <a:pt x="340" y="819"/>
                    <a:pt x="340" y="818"/>
                  </a:cubicBezTo>
                  <a:cubicBezTo>
                    <a:pt x="340" y="819"/>
                    <a:pt x="339" y="819"/>
                    <a:pt x="338" y="819"/>
                  </a:cubicBezTo>
                  <a:close/>
                  <a:moveTo>
                    <a:pt x="256" y="820"/>
                  </a:moveTo>
                  <a:cubicBezTo>
                    <a:pt x="265" y="821"/>
                    <a:pt x="274" y="822"/>
                    <a:pt x="283" y="823"/>
                  </a:cubicBezTo>
                  <a:cubicBezTo>
                    <a:pt x="292" y="823"/>
                    <a:pt x="301" y="824"/>
                    <a:pt x="310" y="824"/>
                  </a:cubicBezTo>
                  <a:cubicBezTo>
                    <a:pt x="315" y="824"/>
                    <a:pt x="319" y="823"/>
                    <a:pt x="324" y="823"/>
                  </a:cubicBezTo>
                  <a:cubicBezTo>
                    <a:pt x="328" y="822"/>
                    <a:pt x="333" y="822"/>
                    <a:pt x="336" y="820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7" y="820"/>
                    <a:pt x="337" y="820"/>
                    <a:pt x="338" y="819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6" y="820"/>
                    <a:pt x="336" y="820"/>
                    <a:pt x="336" y="820"/>
                  </a:cubicBezTo>
                  <a:cubicBezTo>
                    <a:pt x="332" y="822"/>
                    <a:pt x="328" y="822"/>
                    <a:pt x="324" y="823"/>
                  </a:cubicBezTo>
                  <a:cubicBezTo>
                    <a:pt x="319" y="823"/>
                    <a:pt x="315" y="824"/>
                    <a:pt x="310" y="824"/>
                  </a:cubicBezTo>
                  <a:cubicBezTo>
                    <a:pt x="301" y="824"/>
                    <a:pt x="292" y="824"/>
                    <a:pt x="283" y="823"/>
                  </a:cubicBezTo>
                  <a:cubicBezTo>
                    <a:pt x="274" y="822"/>
                    <a:pt x="264" y="821"/>
                    <a:pt x="256" y="820"/>
                  </a:cubicBezTo>
                  <a:cubicBezTo>
                    <a:pt x="253" y="820"/>
                    <a:pt x="251" y="820"/>
                    <a:pt x="249" y="819"/>
                  </a:cubicBezTo>
                  <a:cubicBezTo>
                    <a:pt x="249" y="819"/>
                    <a:pt x="249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51" y="820"/>
                    <a:pt x="254" y="820"/>
                    <a:pt x="256" y="820"/>
                  </a:cubicBezTo>
                  <a:close/>
                  <a:moveTo>
                    <a:pt x="249" y="817"/>
                  </a:move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lose/>
                  <a:moveTo>
                    <a:pt x="249" y="819"/>
                  </a:moveTo>
                  <a:cubicBezTo>
                    <a:pt x="249" y="819"/>
                    <a:pt x="249" y="819"/>
                    <a:pt x="249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lose/>
                  <a:moveTo>
                    <a:pt x="246" y="817"/>
                  </a:moveTo>
                  <a:cubicBezTo>
                    <a:pt x="246" y="818"/>
                    <a:pt x="247" y="818"/>
                    <a:pt x="248" y="818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8"/>
                  </a:cubicBezTo>
                  <a:cubicBezTo>
                    <a:pt x="247" y="818"/>
                    <a:pt x="246" y="817"/>
                    <a:pt x="245" y="817"/>
                  </a:cubicBezTo>
                  <a:cubicBezTo>
                    <a:pt x="243" y="814"/>
                    <a:pt x="240" y="811"/>
                    <a:pt x="237" y="807"/>
                  </a:cubicBezTo>
                  <a:cubicBezTo>
                    <a:pt x="240" y="811"/>
                    <a:pt x="243" y="814"/>
                    <a:pt x="246" y="817"/>
                  </a:cubicBezTo>
                  <a:close/>
                  <a:moveTo>
                    <a:pt x="230" y="813"/>
                  </a:moveTo>
                  <a:cubicBezTo>
                    <a:pt x="230" y="812"/>
                    <a:pt x="230" y="812"/>
                    <a:pt x="230" y="812"/>
                  </a:cubicBezTo>
                  <a:cubicBezTo>
                    <a:pt x="228" y="811"/>
                    <a:pt x="228" y="811"/>
                    <a:pt x="228" y="811"/>
                  </a:cubicBezTo>
                  <a:cubicBezTo>
                    <a:pt x="228" y="810"/>
                    <a:pt x="228" y="810"/>
                    <a:pt x="228" y="810"/>
                  </a:cubicBezTo>
                  <a:cubicBezTo>
                    <a:pt x="227" y="809"/>
                    <a:pt x="227" y="809"/>
                    <a:pt x="227" y="809"/>
                  </a:cubicBezTo>
                  <a:cubicBezTo>
                    <a:pt x="227" y="808"/>
                    <a:pt x="227" y="808"/>
                    <a:pt x="227" y="808"/>
                  </a:cubicBezTo>
                  <a:cubicBezTo>
                    <a:pt x="223" y="800"/>
                    <a:pt x="223" y="800"/>
                    <a:pt x="223" y="800"/>
                  </a:cubicBezTo>
                  <a:cubicBezTo>
                    <a:pt x="215" y="784"/>
                    <a:pt x="215" y="784"/>
                    <a:pt x="215" y="784"/>
                  </a:cubicBezTo>
                  <a:cubicBezTo>
                    <a:pt x="220" y="793"/>
                    <a:pt x="224" y="804"/>
                    <a:pt x="230" y="813"/>
                  </a:cubicBezTo>
                  <a:close/>
                  <a:moveTo>
                    <a:pt x="190" y="672"/>
                  </a:moveTo>
                  <a:cubicBezTo>
                    <a:pt x="187" y="672"/>
                    <a:pt x="187" y="672"/>
                    <a:pt x="187" y="672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5" y="672"/>
                    <a:pt x="184" y="672"/>
                    <a:pt x="183" y="672"/>
                  </a:cubicBezTo>
                  <a:cubicBezTo>
                    <a:pt x="180" y="672"/>
                    <a:pt x="177" y="673"/>
                    <a:pt x="175" y="675"/>
                  </a:cubicBezTo>
                  <a:cubicBezTo>
                    <a:pt x="172" y="677"/>
                    <a:pt x="170" y="679"/>
                    <a:pt x="169" y="681"/>
                  </a:cubicBezTo>
                  <a:cubicBezTo>
                    <a:pt x="166" y="686"/>
                    <a:pt x="165" y="691"/>
                    <a:pt x="165" y="696"/>
                  </a:cubicBezTo>
                  <a:cubicBezTo>
                    <a:pt x="165" y="702"/>
                    <a:pt x="167" y="707"/>
                    <a:pt x="171" y="711"/>
                  </a:cubicBezTo>
                  <a:cubicBezTo>
                    <a:pt x="173" y="713"/>
                    <a:pt x="175" y="715"/>
                    <a:pt x="178" y="716"/>
                  </a:cubicBezTo>
                  <a:cubicBezTo>
                    <a:pt x="179" y="716"/>
                    <a:pt x="181" y="717"/>
                    <a:pt x="182" y="717"/>
                  </a:cubicBezTo>
                  <a:cubicBezTo>
                    <a:pt x="183" y="717"/>
                    <a:pt x="184" y="717"/>
                    <a:pt x="184" y="717"/>
                  </a:cubicBezTo>
                  <a:cubicBezTo>
                    <a:pt x="185" y="717"/>
                    <a:pt x="185" y="717"/>
                    <a:pt x="185" y="717"/>
                  </a:cubicBezTo>
                  <a:cubicBezTo>
                    <a:pt x="186" y="717"/>
                    <a:pt x="186" y="717"/>
                    <a:pt x="186" y="717"/>
                  </a:cubicBezTo>
                  <a:cubicBezTo>
                    <a:pt x="199" y="717"/>
                    <a:pt x="199" y="717"/>
                    <a:pt x="199" y="717"/>
                  </a:cubicBezTo>
                  <a:cubicBezTo>
                    <a:pt x="224" y="718"/>
                    <a:pt x="224" y="718"/>
                    <a:pt x="224" y="718"/>
                  </a:cubicBezTo>
                  <a:cubicBezTo>
                    <a:pt x="257" y="718"/>
                    <a:pt x="290" y="718"/>
                    <a:pt x="325" y="718"/>
                  </a:cubicBezTo>
                  <a:cubicBezTo>
                    <a:pt x="325" y="719"/>
                    <a:pt x="325" y="719"/>
                    <a:pt x="325" y="719"/>
                  </a:cubicBezTo>
                  <a:cubicBezTo>
                    <a:pt x="323" y="719"/>
                    <a:pt x="322" y="719"/>
                    <a:pt x="321" y="719"/>
                  </a:cubicBezTo>
                  <a:cubicBezTo>
                    <a:pt x="300" y="719"/>
                    <a:pt x="300" y="719"/>
                    <a:pt x="300" y="719"/>
                  </a:cubicBezTo>
                  <a:cubicBezTo>
                    <a:pt x="297" y="719"/>
                    <a:pt x="297" y="719"/>
                    <a:pt x="297" y="719"/>
                  </a:cubicBezTo>
                  <a:cubicBezTo>
                    <a:pt x="272" y="719"/>
                    <a:pt x="247" y="718"/>
                    <a:pt x="223" y="718"/>
                  </a:cubicBezTo>
                  <a:cubicBezTo>
                    <a:pt x="198" y="718"/>
                    <a:pt x="198" y="718"/>
                    <a:pt x="198" y="718"/>
                  </a:cubicBezTo>
                  <a:cubicBezTo>
                    <a:pt x="186" y="718"/>
                    <a:pt x="186" y="718"/>
                    <a:pt x="186" y="718"/>
                  </a:cubicBezTo>
                  <a:cubicBezTo>
                    <a:pt x="185" y="718"/>
                    <a:pt x="185" y="718"/>
                    <a:pt x="185" y="718"/>
                  </a:cubicBezTo>
                  <a:cubicBezTo>
                    <a:pt x="184" y="718"/>
                    <a:pt x="184" y="718"/>
                    <a:pt x="184" y="718"/>
                  </a:cubicBezTo>
                  <a:cubicBezTo>
                    <a:pt x="183" y="718"/>
                    <a:pt x="182" y="718"/>
                    <a:pt x="181" y="718"/>
                  </a:cubicBezTo>
                  <a:cubicBezTo>
                    <a:pt x="180" y="718"/>
                    <a:pt x="178" y="717"/>
                    <a:pt x="177" y="716"/>
                  </a:cubicBezTo>
                  <a:cubicBezTo>
                    <a:pt x="174" y="715"/>
                    <a:pt x="172" y="713"/>
                    <a:pt x="170" y="711"/>
                  </a:cubicBezTo>
                  <a:cubicBezTo>
                    <a:pt x="166" y="707"/>
                    <a:pt x="164" y="702"/>
                    <a:pt x="164" y="696"/>
                  </a:cubicBezTo>
                  <a:cubicBezTo>
                    <a:pt x="164" y="691"/>
                    <a:pt x="165" y="685"/>
                    <a:pt x="168" y="680"/>
                  </a:cubicBezTo>
                  <a:cubicBezTo>
                    <a:pt x="170" y="678"/>
                    <a:pt x="172" y="676"/>
                    <a:pt x="174" y="674"/>
                  </a:cubicBezTo>
                  <a:cubicBezTo>
                    <a:pt x="177" y="673"/>
                    <a:pt x="180" y="671"/>
                    <a:pt x="183" y="671"/>
                  </a:cubicBezTo>
                  <a:cubicBezTo>
                    <a:pt x="183" y="671"/>
                    <a:pt x="184" y="671"/>
                    <a:pt x="185" y="671"/>
                  </a:cubicBezTo>
                  <a:cubicBezTo>
                    <a:pt x="187" y="671"/>
                    <a:pt x="187" y="671"/>
                    <a:pt x="187" y="671"/>
                  </a:cubicBezTo>
                  <a:cubicBezTo>
                    <a:pt x="190" y="671"/>
                    <a:pt x="190" y="671"/>
                    <a:pt x="190" y="671"/>
                  </a:cubicBezTo>
                  <a:cubicBezTo>
                    <a:pt x="196" y="671"/>
                    <a:pt x="196" y="671"/>
                    <a:pt x="196" y="671"/>
                  </a:cubicBezTo>
                  <a:cubicBezTo>
                    <a:pt x="196" y="671"/>
                    <a:pt x="194" y="671"/>
                    <a:pt x="197" y="671"/>
                  </a:cubicBezTo>
                  <a:lnTo>
                    <a:pt x="190" y="672"/>
                  </a:lnTo>
                  <a:close/>
                  <a:moveTo>
                    <a:pt x="136" y="380"/>
                  </a:moveTo>
                  <a:cubicBezTo>
                    <a:pt x="135" y="376"/>
                    <a:pt x="135" y="371"/>
                    <a:pt x="136" y="368"/>
                  </a:cubicBezTo>
                  <a:cubicBezTo>
                    <a:pt x="137" y="364"/>
                    <a:pt x="139" y="361"/>
                    <a:pt x="143" y="359"/>
                  </a:cubicBezTo>
                  <a:cubicBezTo>
                    <a:pt x="146" y="356"/>
                    <a:pt x="150" y="355"/>
                    <a:pt x="154" y="354"/>
                  </a:cubicBezTo>
                  <a:cubicBezTo>
                    <a:pt x="158" y="354"/>
                    <a:pt x="162" y="355"/>
                    <a:pt x="166" y="357"/>
                  </a:cubicBezTo>
                  <a:cubicBezTo>
                    <a:pt x="170" y="359"/>
                    <a:pt x="174" y="362"/>
                    <a:pt x="177" y="366"/>
                  </a:cubicBezTo>
                  <a:cubicBezTo>
                    <a:pt x="180" y="369"/>
                    <a:pt x="183" y="373"/>
                    <a:pt x="185" y="377"/>
                  </a:cubicBezTo>
                  <a:cubicBezTo>
                    <a:pt x="188" y="384"/>
                    <a:pt x="188" y="384"/>
                    <a:pt x="188" y="384"/>
                  </a:cubicBezTo>
                  <a:cubicBezTo>
                    <a:pt x="194" y="396"/>
                    <a:pt x="194" y="396"/>
                    <a:pt x="194" y="396"/>
                  </a:cubicBezTo>
                  <a:cubicBezTo>
                    <a:pt x="196" y="395"/>
                    <a:pt x="198" y="394"/>
                    <a:pt x="200" y="393"/>
                  </a:cubicBezTo>
                  <a:cubicBezTo>
                    <a:pt x="201" y="393"/>
                    <a:pt x="201" y="392"/>
                    <a:pt x="202" y="392"/>
                  </a:cubicBezTo>
                  <a:cubicBezTo>
                    <a:pt x="203" y="391"/>
                    <a:pt x="204" y="391"/>
                    <a:pt x="205" y="390"/>
                  </a:cubicBezTo>
                  <a:cubicBezTo>
                    <a:pt x="207" y="389"/>
                    <a:pt x="207" y="389"/>
                    <a:pt x="207" y="389"/>
                  </a:cubicBezTo>
                  <a:cubicBezTo>
                    <a:pt x="209" y="388"/>
                    <a:pt x="209" y="388"/>
                    <a:pt x="209" y="388"/>
                  </a:cubicBezTo>
                  <a:cubicBezTo>
                    <a:pt x="210" y="387"/>
                    <a:pt x="211" y="386"/>
                    <a:pt x="213" y="386"/>
                  </a:cubicBezTo>
                  <a:cubicBezTo>
                    <a:pt x="217" y="383"/>
                    <a:pt x="221" y="380"/>
                    <a:pt x="225" y="376"/>
                  </a:cubicBezTo>
                  <a:cubicBezTo>
                    <a:pt x="229" y="373"/>
                    <a:pt x="233" y="369"/>
                    <a:pt x="237" y="366"/>
                  </a:cubicBezTo>
                  <a:cubicBezTo>
                    <a:pt x="239" y="364"/>
                    <a:pt x="240" y="362"/>
                    <a:pt x="242" y="360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46" y="356"/>
                    <a:pt x="246" y="356"/>
                    <a:pt x="246" y="356"/>
                  </a:cubicBezTo>
                  <a:cubicBezTo>
                    <a:pt x="247" y="354"/>
                    <a:pt x="249" y="353"/>
                    <a:pt x="250" y="351"/>
                  </a:cubicBezTo>
                  <a:cubicBezTo>
                    <a:pt x="249" y="349"/>
                    <a:pt x="247" y="348"/>
                    <a:pt x="246" y="346"/>
                  </a:cubicBezTo>
                  <a:cubicBezTo>
                    <a:pt x="245" y="345"/>
                    <a:pt x="245" y="345"/>
                    <a:pt x="245" y="345"/>
                  </a:cubicBezTo>
                  <a:cubicBezTo>
                    <a:pt x="245" y="344"/>
                    <a:pt x="245" y="344"/>
                    <a:pt x="245" y="344"/>
                  </a:cubicBezTo>
                  <a:cubicBezTo>
                    <a:pt x="245" y="343"/>
                    <a:pt x="244" y="343"/>
                    <a:pt x="244" y="342"/>
                  </a:cubicBezTo>
                  <a:cubicBezTo>
                    <a:pt x="243" y="340"/>
                    <a:pt x="242" y="338"/>
                    <a:pt x="242" y="336"/>
                  </a:cubicBezTo>
                  <a:cubicBezTo>
                    <a:pt x="242" y="335"/>
                    <a:pt x="241" y="334"/>
                    <a:pt x="241" y="333"/>
                  </a:cubicBezTo>
                  <a:cubicBezTo>
                    <a:pt x="241" y="332"/>
                    <a:pt x="241" y="332"/>
                    <a:pt x="241" y="331"/>
                  </a:cubicBezTo>
                  <a:cubicBezTo>
                    <a:pt x="241" y="331"/>
                    <a:pt x="241" y="330"/>
                    <a:pt x="241" y="330"/>
                  </a:cubicBezTo>
                  <a:cubicBezTo>
                    <a:pt x="241" y="328"/>
                    <a:pt x="241" y="325"/>
                    <a:pt x="241" y="323"/>
                  </a:cubicBezTo>
                  <a:cubicBezTo>
                    <a:pt x="242" y="314"/>
                    <a:pt x="246" y="306"/>
                    <a:pt x="251" y="298"/>
                  </a:cubicBezTo>
                  <a:cubicBezTo>
                    <a:pt x="253" y="295"/>
                    <a:pt x="256" y="291"/>
                    <a:pt x="260" y="289"/>
                  </a:cubicBezTo>
                  <a:cubicBezTo>
                    <a:pt x="263" y="287"/>
                    <a:pt x="267" y="286"/>
                    <a:pt x="271" y="286"/>
                  </a:cubicBezTo>
                  <a:cubicBezTo>
                    <a:pt x="274" y="287"/>
                    <a:pt x="278" y="288"/>
                    <a:pt x="281" y="291"/>
                  </a:cubicBezTo>
                  <a:cubicBezTo>
                    <a:pt x="285" y="293"/>
                    <a:pt x="287" y="297"/>
                    <a:pt x="288" y="300"/>
                  </a:cubicBezTo>
                  <a:cubicBezTo>
                    <a:pt x="291" y="307"/>
                    <a:pt x="288" y="316"/>
                    <a:pt x="284" y="324"/>
                  </a:cubicBezTo>
                  <a:cubicBezTo>
                    <a:pt x="282" y="328"/>
                    <a:pt x="279" y="332"/>
                    <a:pt x="276" y="335"/>
                  </a:cubicBezTo>
                  <a:cubicBezTo>
                    <a:pt x="275" y="337"/>
                    <a:pt x="275" y="337"/>
                    <a:pt x="275" y="337"/>
                  </a:cubicBezTo>
                  <a:cubicBezTo>
                    <a:pt x="273" y="339"/>
                    <a:pt x="273" y="339"/>
                    <a:pt x="273" y="339"/>
                  </a:cubicBezTo>
                  <a:cubicBezTo>
                    <a:pt x="269" y="344"/>
                    <a:pt x="269" y="344"/>
                    <a:pt x="269" y="344"/>
                  </a:cubicBezTo>
                  <a:cubicBezTo>
                    <a:pt x="268" y="346"/>
                    <a:pt x="267" y="347"/>
                    <a:pt x="267" y="349"/>
                  </a:cubicBezTo>
                  <a:cubicBezTo>
                    <a:pt x="267" y="349"/>
                    <a:pt x="267" y="350"/>
                    <a:pt x="267" y="350"/>
                  </a:cubicBezTo>
                  <a:cubicBezTo>
                    <a:pt x="267" y="351"/>
                    <a:pt x="267" y="351"/>
                    <a:pt x="267" y="351"/>
                  </a:cubicBezTo>
                  <a:cubicBezTo>
                    <a:pt x="267" y="351"/>
                    <a:pt x="267" y="351"/>
                    <a:pt x="268" y="351"/>
                  </a:cubicBezTo>
                  <a:cubicBezTo>
                    <a:pt x="268" y="352"/>
                    <a:pt x="268" y="352"/>
                    <a:pt x="268" y="352"/>
                  </a:cubicBezTo>
                  <a:cubicBezTo>
                    <a:pt x="268" y="352"/>
                    <a:pt x="269" y="353"/>
                    <a:pt x="270" y="353"/>
                  </a:cubicBezTo>
                  <a:cubicBezTo>
                    <a:pt x="270" y="354"/>
                    <a:pt x="271" y="354"/>
                    <a:pt x="272" y="354"/>
                  </a:cubicBezTo>
                  <a:cubicBezTo>
                    <a:pt x="274" y="355"/>
                    <a:pt x="276" y="356"/>
                    <a:pt x="277" y="356"/>
                  </a:cubicBezTo>
                  <a:cubicBezTo>
                    <a:pt x="278" y="356"/>
                    <a:pt x="279" y="357"/>
                    <a:pt x="280" y="357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5" y="358"/>
                    <a:pt x="286" y="358"/>
                    <a:pt x="287" y="358"/>
                  </a:cubicBezTo>
                  <a:cubicBezTo>
                    <a:pt x="292" y="359"/>
                    <a:pt x="297" y="359"/>
                    <a:pt x="303" y="359"/>
                  </a:cubicBezTo>
                  <a:cubicBezTo>
                    <a:pt x="308" y="359"/>
                    <a:pt x="313" y="359"/>
                    <a:pt x="318" y="358"/>
                  </a:cubicBezTo>
                  <a:cubicBezTo>
                    <a:pt x="321" y="357"/>
                    <a:pt x="323" y="356"/>
                    <a:pt x="326" y="355"/>
                  </a:cubicBezTo>
                  <a:cubicBezTo>
                    <a:pt x="327" y="355"/>
                    <a:pt x="327" y="355"/>
                    <a:pt x="327" y="355"/>
                  </a:cubicBezTo>
                  <a:cubicBezTo>
                    <a:pt x="328" y="355"/>
                    <a:pt x="328" y="355"/>
                    <a:pt x="328" y="355"/>
                  </a:cubicBezTo>
                  <a:cubicBezTo>
                    <a:pt x="331" y="353"/>
                    <a:pt x="331" y="353"/>
                    <a:pt x="331" y="353"/>
                  </a:cubicBezTo>
                  <a:cubicBezTo>
                    <a:pt x="333" y="353"/>
                    <a:pt x="335" y="352"/>
                    <a:pt x="337" y="351"/>
                  </a:cubicBezTo>
                  <a:cubicBezTo>
                    <a:pt x="336" y="348"/>
                    <a:pt x="336" y="345"/>
                    <a:pt x="335" y="342"/>
                  </a:cubicBezTo>
                  <a:cubicBezTo>
                    <a:pt x="335" y="340"/>
                    <a:pt x="335" y="340"/>
                    <a:pt x="335" y="340"/>
                  </a:cubicBezTo>
                  <a:cubicBezTo>
                    <a:pt x="335" y="339"/>
                    <a:pt x="335" y="339"/>
                    <a:pt x="335" y="339"/>
                  </a:cubicBezTo>
                  <a:cubicBezTo>
                    <a:pt x="334" y="337"/>
                    <a:pt x="334" y="337"/>
                    <a:pt x="334" y="337"/>
                  </a:cubicBezTo>
                  <a:cubicBezTo>
                    <a:pt x="334" y="333"/>
                    <a:pt x="334" y="330"/>
                    <a:pt x="334" y="327"/>
                  </a:cubicBezTo>
                  <a:cubicBezTo>
                    <a:pt x="334" y="320"/>
                    <a:pt x="336" y="314"/>
                    <a:pt x="339" y="309"/>
                  </a:cubicBezTo>
                  <a:cubicBezTo>
                    <a:pt x="340" y="307"/>
                    <a:pt x="342" y="304"/>
                    <a:pt x="345" y="302"/>
                  </a:cubicBezTo>
                  <a:cubicBezTo>
                    <a:pt x="346" y="301"/>
                    <a:pt x="347" y="300"/>
                    <a:pt x="348" y="299"/>
                  </a:cubicBezTo>
                  <a:cubicBezTo>
                    <a:pt x="349" y="298"/>
                    <a:pt x="350" y="297"/>
                    <a:pt x="352" y="297"/>
                  </a:cubicBezTo>
                  <a:cubicBezTo>
                    <a:pt x="357" y="294"/>
                    <a:pt x="363" y="294"/>
                    <a:pt x="367" y="296"/>
                  </a:cubicBezTo>
                  <a:cubicBezTo>
                    <a:pt x="369" y="296"/>
                    <a:pt x="370" y="297"/>
                    <a:pt x="371" y="297"/>
                  </a:cubicBezTo>
                  <a:cubicBezTo>
                    <a:pt x="371" y="298"/>
                    <a:pt x="372" y="298"/>
                    <a:pt x="372" y="299"/>
                  </a:cubicBezTo>
                  <a:cubicBezTo>
                    <a:pt x="373" y="299"/>
                    <a:pt x="373" y="300"/>
                    <a:pt x="374" y="300"/>
                  </a:cubicBezTo>
                  <a:cubicBezTo>
                    <a:pt x="375" y="303"/>
                    <a:pt x="377" y="305"/>
                    <a:pt x="378" y="308"/>
                  </a:cubicBezTo>
                  <a:cubicBezTo>
                    <a:pt x="380" y="313"/>
                    <a:pt x="380" y="319"/>
                    <a:pt x="378" y="325"/>
                  </a:cubicBezTo>
                  <a:cubicBezTo>
                    <a:pt x="376" y="330"/>
                    <a:pt x="372" y="336"/>
                    <a:pt x="367" y="340"/>
                  </a:cubicBezTo>
                  <a:cubicBezTo>
                    <a:pt x="365" y="343"/>
                    <a:pt x="363" y="345"/>
                    <a:pt x="360" y="347"/>
                  </a:cubicBezTo>
                  <a:cubicBezTo>
                    <a:pt x="359" y="347"/>
                    <a:pt x="359" y="348"/>
                    <a:pt x="358" y="348"/>
                  </a:cubicBezTo>
                  <a:cubicBezTo>
                    <a:pt x="357" y="349"/>
                    <a:pt x="357" y="349"/>
                    <a:pt x="357" y="349"/>
                  </a:cubicBezTo>
                  <a:cubicBezTo>
                    <a:pt x="356" y="350"/>
                    <a:pt x="356" y="350"/>
                    <a:pt x="356" y="350"/>
                  </a:cubicBezTo>
                  <a:cubicBezTo>
                    <a:pt x="353" y="352"/>
                    <a:pt x="351" y="353"/>
                    <a:pt x="348" y="355"/>
                  </a:cubicBezTo>
                  <a:cubicBezTo>
                    <a:pt x="349" y="357"/>
                    <a:pt x="349" y="359"/>
                    <a:pt x="350" y="361"/>
                  </a:cubicBezTo>
                  <a:cubicBezTo>
                    <a:pt x="350" y="362"/>
                    <a:pt x="351" y="363"/>
                    <a:pt x="351" y="364"/>
                  </a:cubicBezTo>
                  <a:cubicBezTo>
                    <a:pt x="352" y="366"/>
                    <a:pt x="352" y="366"/>
                    <a:pt x="352" y="366"/>
                  </a:cubicBezTo>
                  <a:cubicBezTo>
                    <a:pt x="353" y="369"/>
                    <a:pt x="354" y="371"/>
                    <a:pt x="356" y="373"/>
                  </a:cubicBezTo>
                  <a:cubicBezTo>
                    <a:pt x="358" y="378"/>
                    <a:pt x="361" y="382"/>
                    <a:pt x="364" y="387"/>
                  </a:cubicBezTo>
                  <a:cubicBezTo>
                    <a:pt x="367" y="391"/>
                    <a:pt x="371" y="395"/>
                    <a:pt x="375" y="398"/>
                  </a:cubicBezTo>
                  <a:cubicBezTo>
                    <a:pt x="376" y="399"/>
                    <a:pt x="377" y="400"/>
                    <a:pt x="378" y="400"/>
                  </a:cubicBezTo>
                  <a:cubicBezTo>
                    <a:pt x="379" y="401"/>
                    <a:pt x="379" y="401"/>
                    <a:pt x="380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3" y="403"/>
                    <a:pt x="383" y="403"/>
                    <a:pt x="383" y="403"/>
                  </a:cubicBezTo>
                  <a:cubicBezTo>
                    <a:pt x="384" y="404"/>
                    <a:pt x="386" y="405"/>
                    <a:pt x="388" y="406"/>
                  </a:cubicBezTo>
                  <a:cubicBezTo>
                    <a:pt x="391" y="407"/>
                    <a:pt x="391" y="407"/>
                    <a:pt x="391" y="407"/>
                  </a:cubicBezTo>
                  <a:cubicBezTo>
                    <a:pt x="392" y="408"/>
                    <a:pt x="392" y="408"/>
                    <a:pt x="392" y="408"/>
                  </a:cubicBezTo>
                  <a:cubicBezTo>
                    <a:pt x="393" y="408"/>
                    <a:pt x="393" y="408"/>
                    <a:pt x="394" y="408"/>
                  </a:cubicBezTo>
                  <a:cubicBezTo>
                    <a:pt x="401" y="393"/>
                    <a:pt x="401" y="393"/>
                    <a:pt x="401" y="393"/>
                  </a:cubicBezTo>
                  <a:cubicBezTo>
                    <a:pt x="406" y="383"/>
                    <a:pt x="406" y="383"/>
                    <a:pt x="406" y="383"/>
                  </a:cubicBezTo>
                  <a:cubicBezTo>
                    <a:pt x="408" y="379"/>
                    <a:pt x="408" y="379"/>
                    <a:pt x="408" y="379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7"/>
                    <a:pt x="409" y="377"/>
                    <a:pt x="409" y="377"/>
                  </a:cubicBezTo>
                  <a:cubicBezTo>
                    <a:pt x="410" y="376"/>
                    <a:pt x="410" y="375"/>
                    <a:pt x="411" y="375"/>
                  </a:cubicBezTo>
                  <a:cubicBezTo>
                    <a:pt x="413" y="372"/>
                    <a:pt x="415" y="370"/>
                    <a:pt x="417" y="367"/>
                  </a:cubicBezTo>
                  <a:cubicBezTo>
                    <a:pt x="420" y="365"/>
                    <a:pt x="422" y="363"/>
                    <a:pt x="425" y="362"/>
                  </a:cubicBezTo>
                  <a:cubicBezTo>
                    <a:pt x="426" y="361"/>
                    <a:pt x="427" y="361"/>
                    <a:pt x="429" y="361"/>
                  </a:cubicBezTo>
                  <a:cubicBezTo>
                    <a:pt x="430" y="361"/>
                    <a:pt x="431" y="361"/>
                    <a:pt x="432" y="361"/>
                  </a:cubicBezTo>
                  <a:cubicBezTo>
                    <a:pt x="437" y="362"/>
                    <a:pt x="441" y="366"/>
                    <a:pt x="444" y="372"/>
                  </a:cubicBezTo>
                  <a:cubicBezTo>
                    <a:pt x="446" y="377"/>
                    <a:pt x="447" y="384"/>
                    <a:pt x="446" y="390"/>
                  </a:cubicBezTo>
                  <a:cubicBezTo>
                    <a:pt x="445" y="393"/>
                    <a:pt x="445" y="396"/>
                    <a:pt x="443" y="399"/>
                  </a:cubicBezTo>
                  <a:cubicBezTo>
                    <a:pt x="442" y="402"/>
                    <a:pt x="440" y="405"/>
                    <a:pt x="438" y="407"/>
                  </a:cubicBezTo>
                  <a:cubicBezTo>
                    <a:pt x="434" y="411"/>
                    <a:pt x="429" y="415"/>
                    <a:pt x="423" y="417"/>
                  </a:cubicBezTo>
                  <a:cubicBezTo>
                    <a:pt x="420" y="418"/>
                    <a:pt x="416" y="418"/>
                    <a:pt x="413" y="418"/>
                  </a:cubicBezTo>
                  <a:cubicBezTo>
                    <a:pt x="411" y="418"/>
                    <a:pt x="410" y="419"/>
                    <a:pt x="408" y="419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8"/>
                    <a:pt x="404" y="418"/>
                    <a:pt x="404" y="418"/>
                  </a:cubicBezTo>
                  <a:cubicBezTo>
                    <a:pt x="399" y="418"/>
                    <a:pt x="399" y="418"/>
                    <a:pt x="399" y="418"/>
                  </a:cubicBezTo>
                  <a:cubicBezTo>
                    <a:pt x="398" y="419"/>
                    <a:pt x="397" y="421"/>
                    <a:pt x="397" y="423"/>
                  </a:cubicBezTo>
                  <a:cubicBezTo>
                    <a:pt x="395" y="427"/>
                    <a:pt x="395" y="427"/>
                    <a:pt x="395" y="427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3"/>
                    <a:pt x="387" y="443"/>
                    <a:pt x="387" y="443"/>
                  </a:cubicBezTo>
                  <a:cubicBezTo>
                    <a:pt x="384" y="451"/>
                    <a:pt x="381" y="458"/>
                    <a:pt x="378" y="465"/>
                  </a:cubicBezTo>
                  <a:cubicBezTo>
                    <a:pt x="372" y="480"/>
                    <a:pt x="367" y="495"/>
                    <a:pt x="361" y="510"/>
                  </a:cubicBezTo>
                  <a:cubicBezTo>
                    <a:pt x="351" y="539"/>
                    <a:pt x="341" y="570"/>
                    <a:pt x="332" y="600"/>
                  </a:cubicBezTo>
                  <a:cubicBezTo>
                    <a:pt x="327" y="617"/>
                    <a:pt x="327" y="617"/>
                    <a:pt x="327" y="617"/>
                  </a:cubicBezTo>
                  <a:cubicBezTo>
                    <a:pt x="326" y="622"/>
                    <a:pt x="326" y="622"/>
                    <a:pt x="326" y="622"/>
                  </a:cubicBezTo>
                  <a:cubicBezTo>
                    <a:pt x="325" y="622"/>
                    <a:pt x="325" y="622"/>
                    <a:pt x="325" y="622"/>
                  </a:cubicBezTo>
                  <a:cubicBezTo>
                    <a:pt x="330" y="603"/>
                    <a:pt x="330" y="603"/>
                    <a:pt x="330" y="603"/>
                  </a:cubicBezTo>
                  <a:cubicBezTo>
                    <a:pt x="334" y="592"/>
                    <a:pt x="334" y="592"/>
                    <a:pt x="334" y="592"/>
                  </a:cubicBezTo>
                  <a:cubicBezTo>
                    <a:pt x="342" y="563"/>
                    <a:pt x="352" y="534"/>
                    <a:pt x="362" y="506"/>
                  </a:cubicBezTo>
                  <a:cubicBezTo>
                    <a:pt x="367" y="491"/>
                    <a:pt x="373" y="477"/>
                    <a:pt x="378" y="463"/>
                  </a:cubicBezTo>
                  <a:cubicBezTo>
                    <a:pt x="381" y="456"/>
                    <a:pt x="384" y="449"/>
                    <a:pt x="387" y="442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403" y="418"/>
                    <a:pt x="403" y="418"/>
                    <a:pt x="403" y="418"/>
                  </a:cubicBezTo>
                  <a:cubicBezTo>
                    <a:pt x="404" y="418"/>
                    <a:pt x="405" y="418"/>
                    <a:pt x="406" y="418"/>
                  </a:cubicBezTo>
                  <a:cubicBezTo>
                    <a:pt x="406" y="418"/>
                    <a:pt x="407" y="418"/>
                    <a:pt x="407" y="418"/>
                  </a:cubicBezTo>
                  <a:cubicBezTo>
                    <a:pt x="408" y="418"/>
                    <a:pt x="408" y="418"/>
                    <a:pt x="408" y="418"/>
                  </a:cubicBezTo>
                  <a:cubicBezTo>
                    <a:pt x="410" y="418"/>
                    <a:pt x="411" y="418"/>
                    <a:pt x="413" y="418"/>
                  </a:cubicBezTo>
                  <a:cubicBezTo>
                    <a:pt x="416" y="417"/>
                    <a:pt x="419" y="417"/>
                    <a:pt x="422" y="416"/>
                  </a:cubicBezTo>
                  <a:cubicBezTo>
                    <a:pt x="428" y="414"/>
                    <a:pt x="434" y="411"/>
                    <a:pt x="438" y="406"/>
                  </a:cubicBezTo>
                  <a:cubicBezTo>
                    <a:pt x="440" y="404"/>
                    <a:pt x="442" y="402"/>
                    <a:pt x="443" y="399"/>
                  </a:cubicBezTo>
                  <a:cubicBezTo>
                    <a:pt x="444" y="396"/>
                    <a:pt x="445" y="393"/>
                    <a:pt x="445" y="390"/>
                  </a:cubicBezTo>
                  <a:cubicBezTo>
                    <a:pt x="446" y="384"/>
                    <a:pt x="446" y="377"/>
                    <a:pt x="443" y="372"/>
                  </a:cubicBezTo>
                  <a:cubicBezTo>
                    <a:pt x="441" y="367"/>
                    <a:pt x="436" y="362"/>
                    <a:pt x="432" y="362"/>
                  </a:cubicBezTo>
                  <a:cubicBezTo>
                    <a:pt x="431" y="362"/>
                    <a:pt x="431" y="362"/>
                    <a:pt x="430" y="361"/>
                  </a:cubicBezTo>
                  <a:cubicBezTo>
                    <a:pt x="430" y="361"/>
                    <a:pt x="429" y="362"/>
                    <a:pt x="429" y="362"/>
                  </a:cubicBezTo>
                  <a:cubicBezTo>
                    <a:pt x="428" y="362"/>
                    <a:pt x="426" y="362"/>
                    <a:pt x="425" y="363"/>
                  </a:cubicBezTo>
                  <a:cubicBezTo>
                    <a:pt x="423" y="364"/>
                    <a:pt x="420" y="366"/>
                    <a:pt x="418" y="368"/>
                  </a:cubicBezTo>
                  <a:cubicBezTo>
                    <a:pt x="415" y="370"/>
                    <a:pt x="413" y="373"/>
                    <a:pt x="411" y="375"/>
                  </a:cubicBezTo>
                  <a:cubicBezTo>
                    <a:pt x="411" y="376"/>
                    <a:pt x="410" y="377"/>
                    <a:pt x="410" y="377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06" y="384"/>
                    <a:pt x="406" y="384"/>
                    <a:pt x="406" y="384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394" y="409"/>
                    <a:pt x="394" y="409"/>
                    <a:pt x="394" y="409"/>
                  </a:cubicBezTo>
                  <a:cubicBezTo>
                    <a:pt x="394" y="409"/>
                    <a:pt x="393" y="409"/>
                    <a:pt x="393" y="409"/>
                  </a:cubicBezTo>
                  <a:cubicBezTo>
                    <a:pt x="391" y="408"/>
                    <a:pt x="391" y="408"/>
                    <a:pt x="391" y="408"/>
                  </a:cubicBezTo>
                  <a:cubicBezTo>
                    <a:pt x="388" y="407"/>
                    <a:pt x="388" y="407"/>
                    <a:pt x="388" y="407"/>
                  </a:cubicBezTo>
                  <a:cubicBezTo>
                    <a:pt x="386" y="406"/>
                    <a:pt x="384" y="405"/>
                    <a:pt x="382" y="404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0" y="402"/>
                    <a:pt x="380" y="402"/>
                    <a:pt x="380" y="402"/>
                  </a:cubicBezTo>
                  <a:cubicBezTo>
                    <a:pt x="379" y="402"/>
                    <a:pt x="378" y="402"/>
                    <a:pt x="378" y="401"/>
                  </a:cubicBezTo>
                  <a:cubicBezTo>
                    <a:pt x="377" y="400"/>
                    <a:pt x="376" y="400"/>
                    <a:pt x="375" y="399"/>
                  </a:cubicBezTo>
                  <a:cubicBezTo>
                    <a:pt x="370" y="395"/>
                    <a:pt x="367" y="391"/>
                    <a:pt x="363" y="387"/>
                  </a:cubicBezTo>
                  <a:cubicBezTo>
                    <a:pt x="360" y="383"/>
                    <a:pt x="357" y="378"/>
                    <a:pt x="355" y="374"/>
                  </a:cubicBezTo>
                  <a:cubicBezTo>
                    <a:pt x="354" y="371"/>
                    <a:pt x="352" y="369"/>
                    <a:pt x="351" y="367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50" y="363"/>
                    <a:pt x="350" y="362"/>
                    <a:pt x="349" y="361"/>
                  </a:cubicBezTo>
                  <a:cubicBezTo>
                    <a:pt x="348" y="359"/>
                    <a:pt x="348" y="357"/>
                    <a:pt x="347" y="355"/>
                  </a:cubicBezTo>
                  <a:cubicBezTo>
                    <a:pt x="350" y="353"/>
                    <a:pt x="352" y="351"/>
                    <a:pt x="355" y="349"/>
                  </a:cubicBezTo>
                  <a:cubicBezTo>
                    <a:pt x="357" y="348"/>
                    <a:pt x="357" y="348"/>
                    <a:pt x="357" y="348"/>
                  </a:cubicBezTo>
                  <a:cubicBezTo>
                    <a:pt x="358" y="348"/>
                    <a:pt x="358" y="348"/>
                    <a:pt x="358" y="348"/>
                  </a:cubicBezTo>
                  <a:cubicBezTo>
                    <a:pt x="358" y="347"/>
                    <a:pt x="359" y="347"/>
                    <a:pt x="359" y="346"/>
                  </a:cubicBezTo>
                  <a:cubicBezTo>
                    <a:pt x="362" y="344"/>
                    <a:pt x="364" y="342"/>
                    <a:pt x="367" y="340"/>
                  </a:cubicBezTo>
                  <a:cubicBezTo>
                    <a:pt x="371" y="335"/>
                    <a:pt x="375" y="330"/>
                    <a:pt x="377" y="325"/>
                  </a:cubicBezTo>
                  <a:cubicBezTo>
                    <a:pt x="379" y="319"/>
                    <a:pt x="379" y="313"/>
                    <a:pt x="377" y="308"/>
                  </a:cubicBezTo>
                  <a:cubicBezTo>
                    <a:pt x="376" y="306"/>
                    <a:pt x="375" y="303"/>
                    <a:pt x="373" y="301"/>
                  </a:cubicBezTo>
                  <a:cubicBezTo>
                    <a:pt x="372" y="301"/>
                    <a:pt x="372" y="300"/>
                    <a:pt x="371" y="299"/>
                  </a:cubicBezTo>
                  <a:cubicBezTo>
                    <a:pt x="371" y="299"/>
                    <a:pt x="371" y="299"/>
                    <a:pt x="370" y="298"/>
                  </a:cubicBezTo>
                  <a:cubicBezTo>
                    <a:pt x="369" y="297"/>
                    <a:pt x="368" y="297"/>
                    <a:pt x="367" y="296"/>
                  </a:cubicBezTo>
                  <a:cubicBezTo>
                    <a:pt x="363" y="295"/>
                    <a:pt x="357" y="295"/>
                    <a:pt x="352" y="298"/>
                  </a:cubicBezTo>
                  <a:cubicBezTo>
                    <a:pt x="351" y="298"/>
                    <a:pt x="350" y="299"/>
                    <a:pt x="349" y="300"/>
                  </a:cubicBezTo>
                  <a:cubicBezTo>
                    <a:pt x="347" y="301"/>
                    <a:pt x="346" y="302"/>
                    <a:pt x="345" y="303"/>
                  </a:cubicBezTo>
                  <a:cubicBezTo>
                    <a:pt x="343" y="305"/>
                    <a:pt x="341" y="307"/>
                    <a:pt x="340" y="310"/>
                  </a:cubicBezTo>
                  <a:cubicBezTo>
                    <a:pt x="337" y="315"/>
                    <a:pt x="335" y="321"/>
                    <a:pt x="335" y="327"/>
                  </a:cubicBezTo>
                  <a:cubicBezTo>
                    <a:pt x="335" y="330"/>
                    <a:pt x="335" y="333"/>
                    <a:pt x="335" y="337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42"/>
                    <a:pt x="336" y="342"/>
                    <a:pt x="336" y="342"/>
                  </a:cubicBezTo>
                  <a:cubicBezTo>
                    <a:pt x="336" y="343"/>
                    <a:pt x="336" y="343"/>
                    <a:pt x="336" y="343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7"/>
                    <a:pt x="337" y="347"/>
                    <a:pt x="337" y="347"/>
                  </a:cubicBezTo>
                  <a:cubicBezTo>
                    <a:pt x="338" y="351"/>
                    <a:pt x="338" y="351"/>
                    <a:pt x="338" y="351"/>
                  </a:cubicBezTo>
                  <a:cubicBezTo>
                    <a:pt x="336" y="352"/>
                    <a:pt x="334" y="353"/>
                    <a:pt x="332" y="354"/>
                  </a:cubicBezTo>
                  <a:cubicBezTo>
                    <a:pt x="331" y="355"/>
                    <a:pt x="330" y="355"/>
                    <a:pt x="329" y="355"/>
                  </a:cubicBezTo>
                  <a:cubicBezTo>
                    <a:pt x="328" y="356"/>
                    <a:pt x="328" y="356"/>
                    <a:pt x="328" y="356"/>
                  </a:cubicBezTo>
                  <a:cubicBezTo>
                    <a:pt x="326" y="356"/>
                    <a:pt x="326" y="356"/>
                    <a:pt x="326" y="356"/>
                  </a:cubicBezTo>
                  <a:cubicBezTo>
                    <a:pt x="324" y="357"/>
                    <a:pt x="321" y="358"/>
                    <a:pt x="318" y="359"/>
                  </a:cubicBezTo>
                  <a:cubicBezTo>
                    <a:pt x="313" y="360"/>
                    <a:pt x="308" y="360"/>
                    <a:pt x="303" y="360"/>
                  </a:cubicBezTo>
                  <a:cubicBezTo>
                    <a:pt x="297" y="360"/>
                    <a:pt x="292" y="360"/>
                    <a:pt x="287" y="359"/>
                  </a:cubicBezTo>
                  <a:cubicBezTo>
                    <a:pt x="286" y="359"/>
                    <a:pt x="284" y="359"/>
                    <a:pt x="283" y="358"/>
                  </a:cubicBezTo>
                  <a:cubicBezTo>
                    <a:pt x="282" y="358"/>
                    <a:pt x="281" y="358"/>
                    <a:pt x="280" y="358"/>
                  </a:cubicBezTo>
                  <a:cubicBezTo>
                    <a:pt x="279" y="358"/>
                    <a:pt x="278" y="357"/>
                    <a:pt x="277" y="357"/>
                  </a:cubicBezTo>
                  <a:cubicBezTo>
                    <a:pt x="275" y="357"/>
                    <a:pt x="273" y="356"/>
                    <a:pt x="271" y="355"/>
                  </a:cubicBezTo>
                  <a:cubicBezTo>
                    <a:pt x="270" y="355"/>
                    <a:pt x="269" y="354"/>
                    <a:pt x="268" y="354"/>
                  </a:cubicBezTo>
                  <a:cubicBezTo>
                    <a:pt x="268" y="353"/>
                    <a:pt x="267" y="353"/>
                    <a:pt x="267" y="352"/>
                  </a:cubicBezTo>
                  <a:cubicBezTo>
                    <a:pt x="266" y="352"/>
                    <a:pt x="266" y="351"/>
                    <a:pt x="266" y="351"/>
                  </a:cubicBezTo>
                  <a:cubicBezTo>
                    <a:pt x="266" y="350"/>
                    <a:pt x="266" y="350"/>
                    <a:pt x="266" y="350"/>
                  </a:cubicBezTo>
                  <a:cubicBezTo>
                    <a:pt x="266" y="350"/>
                    <a:pt x="266" y="349"/>
                    <a:pt x="265" y="349"/>
                  </a:cubicBezTo>
                  <a:cubicBezTo>
                    <a:pt x="265" y="348"/>
                    <a:pt x="266" y="346"/>
                    <a:pt x="268" y="344"/>
                  </a:cubicBezTo>
                  <a:cubicBezTo>
                    <a:pt x="272" y="339"/>
                    <a:pt x="272" y="339"/>
                    <a:pt x="272" y="339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5" y="335"/>
                    <a:pt x="275" y="335"/>
                    <a:pt x="275" y="335"/>
                  </a:cubicBezTo>
                  <a:cubicBezTo>
                    <a:pt x="278" y="331"/>
                    <a:pt x="281" y="327"/>
                    <a:pt x="283" y="323"/>
                  </a:cubicBezTo>
                  <a:cubicBezTo>
                    <a:pt x="285" y="319"/>
                    <a:pt x="287" y="315"/>
                    <a:pt x="288" y="311"/>
                  </a:cubicBezTo>
                  <a:cubicBezTo>
                    <a:pt x="289" y="307"/>
                    <a:pt x="289" y="304"/>
                    <a:pt x="288" y="300"/>
                  </a:cubicBezTo>
                  <a:cubicBezTo>
                    <a:pt x="286" y="297"/>
                    <a:pt x="284" y="294"/>
                    <a:pt x="281" y="292"/>
                  </a:cubicBezTo>
                  <a:cubicBezTo>
                    <a:pt x="277" y="289"/>
                    <a:pt x="274" y="288"/>
                    <a:pt x="270" y="287"/>
                  </a:cubicBezTo>
                  <a:cubicBezTo>
                    <a:pt x="267" y="287"/>
                    <a:pt x="264" y="288"/>
                    <a:pt x="260" y="290"/>
                  </a:cubicBezTo>
                  <a:cubicBezTo>
                    <a:pt x="257" y="292"/>
                    <a:pt x="254" y="295"/>
                    <a:pt x="252" y="299"/>
                  </a:cubicBezTo>
                  <a:cubicBezTo>
                    <a:pt x="247" y="306"/>
                    <a:pt x="243" y="315"/>
                    <a:pt x="242" y="323"/>
                  </a:cubicBezTo>
                  <a:cubicBezTo>
                    <a:pt x="242" y="326"/>
                    <a:pt x="242" y="328"/>
                    <a:pt x="242" y="330"/>
                  </a:cubicBezTo>
                  <a:cubicBezTo>
                    <a:pt x="242" y="330"/>
                    <a:pt x="242" y="331"/>
                    <a:pt x="242" y="331"/>
                  </a:cubicBezTo>
                  <a:cubicBezTo>
                    <a:pt x="242" y="332"/>
                    <a:pt x="242" y="332"/>
                    <a:pt x="242" y="333"/>
                  </a:cubicBezTo>
                  <a:cubicBezTo>
                    <a:pt x="242" y="334"/>
                    <a:pt x="243" y="335"/>
                    <a:pt x="243" y="336"/>
                  </a:cubicBezTo>
                  <a:cubicBezTo>
                    <a:pt x="243" y="338"/>
                    <a:pt x="244" y="340"/>
                    <a:pt x="245" y="342"/>
                  </a:cubicBezTo>
                  <a:cubicBezTo>
                    <a:pt x="245" y="342"/>
                    <a:pt x="245" y="343"/>
                    <a:pt x="246" y="343"/>
                  </a:cubicBezTo>
                  <a:cubicBezTo>
                    <a:pt x="246" y="343"/>
                    <a:pt x="246" y="343"/>
                    <a:pt x="246" y="344"/>
                  </a:cubicBezTo>
                  <a:cubicBezTo>
                    <a:pt x="247" y="346"/>
                    <a:pt x="247" y="346"/>
                    <a:pt x="247" y="346"/>
                  </a:cubicBezTo>
                  <a:cubicBezTo>
                    <a:pt x="248" y="347"/>
                    <a:pt x="250" y="349"/>
                    <a:pt x="251" y="351"/>
                  </a:cubicBezTo>
                  <a:cubicBezTo>
                    <a:pt x="250" y="353"/>
                    <a:pt x="248" y="355"/>
                    <a:pt x="247" y="356"/>
                  </a:cubicBezTo>
                  <a:cubicBezTo>
                    <a:pt x="246" y="357"/>
                    <a:pt x="245" y="358"/>
                    <a:pt x="244" y="359"/>
                  </a:cubicBezTo>
                  <a:cubicBezTo>
                    <a:pt x="243" y="361"/>
                    <a:pt x="243" y="361"/>
                    <a:pt x="243" y="361"/>
                  </a:cubicBezTo>
                  <a:cubicBezTo>
                    <a:pt x="241" y="363"/>
                    <a:pt x="239" y="365"/>
                    <a:pt x="237" y="366"/>
                  </a:cubicBezTo>
                  <a:cubicBezTo>
                    <a:pt x="234" y="370"/>
                    <a:pt x="230" y="374"/>
                    <a:pt x="226" y="377"/>
                  </a:cubicBezTo>
                  <a:cubicBezTo>
                    <a:pt x="222" y="380"/>
                    <a:pt x="217" y="384"/>
                    <a:pt x="213" y="387"/>
                  </a:cubicBezTo>
                  <a:cubicBezTo>
                    <a:pt x="212" y="387"/>
                    <a:pt x="211" y="388"/>
                    <a:pt x="210" y="389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07" y="390"/>
                    <a:pt x="207" y="390"/>
                    <a:pt x="207" y="390"/>
                  </a:cubicBezTo>
                  <a:cubicBezTo>
                    <a:pt x="206" y="391"/>
                    <a:pt x="206" y="391"/>
                    <a:pt x="206" y="391"/>
                  </a:cubicBezTo>
                  <a:cubicBezTo>
                    <a:pt x="205" y="392"/>
                    <a:pt x="204" y="392"/>
                    <a:pt x="203" y="393"/>
                  </a:cubicBezTo>
                  <a:cubicBezTo>
                    <a:pt x="202" y="393"/>
                    <a:pt x="201" y="394"/>
                    <a:pt x="200" y="394"/>
                  </a:cubicBezTo>
                  <a:cubicBezTo>
                    <a:pt x="198" y="395"/>
                    <a:pt x="196" y="396"/>
                    <a:pt x="194" y="397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4" y="378"/>
                    <a:pt x="184" y="378"/>
                    <a:pt x="184" y="378"/>
                  </a:cubicBezTo>
                  <a:cubicBezTo>
                    <a:pt x="182" y="374"/>
                    <a:pt x="179" y="370"/>
                    <a:pt x="177" y="367"/>
                  </a:cubicBezTo>
                  <a:cubicBezTo>
                    <a:pt x="174" y="363"/>
                    <a:pt x="170" y="360"/>
                    <a:pt x="167" y="358"/>
                  </a:cubicBezTo>
                  <a:cubicBezTo>
                    <a:pt x="163" y="356"/>
                    <a:pt x="159" y="355"/>
                    <a:pt x="155" y="355"/>
                  </a:cubicBezTo>
                  <a:cubicBezTo>
                    <a:pt x="152" y="355"/>
                    <a:pt x="148" y="356"/>
                    <a:pt x="144" y="358"/>
                  </a:cubicBezTo>
                  <a:cubicBezTo>
                    <a:pt x="141" y="361"/>
                    <a:pt x="138" y="363"/>
                    <a:pt x="137" y="367"/>
                  </a:cubicBezTo>
                  <a:cubicBezTo>
                    <a:pt x="136" y="370"/>
                    <a:pt x="135" y="374"/>
                    <a:pt x="136" y="378"/>
                  </a:cubicBezTo>
                  <a:cubicBezTo>
                    <a:pt x="137" y="382"/>
                    <a:pt x="139" y="386"/>
                    <a:pt x="141" y="389"/>
                  </a:cubicBezTo>
                  <a:cubicBezTo>
                    <a:pt x="141" y="388"/>
                    <a:pt x="139" y="386"/>
                    <a:pt x="139" y="386"/>
                  </a:cubicBezTo>
                  <a:cubicBezTo>
                    <a:pt x="139" y="385"/>
                    <a:pt x="139" y="386"/>
                    <a:pt x="139" y="387"/>
                  </a:cubicBezTo>
                  <a:cubicBezTo>
                    <a:pt x="140" y="388"/>
                    <a:pt x="141" y="389"/>
                    <a:pt x="142" y="392"/>
                  </a:cubicBezTo>
                  <a:cubicBezTo>
                    <a:pt x="140" y="388"/>
                    <a:pt x="137" y="384"/>
                    <a:pt x="136" y="380"/>
                  </a:cubicBezTo>
                  <a:close/>
                  <a:moveTo>
                    <a:pt x="183" y="623"/>
                  </a:moveTo>
                  <a:cubicBezTo>
                    <a:pt x="180" y="624"/>
                    <a:pt x="177" y="625"/>
                    <a:pt x="175" y="626"/>
                  </a:cubicBezTo>
                  <a:cubicBezTo>
                    <a:pt x="172" y="628"/>
                    <a:pt x="170" y="630"/>
                    <a:pt x="169" y="632"/>
                  </a:cubicBezTo>
                  <a:cubicBezTo>
                    <a:pt x="166" y="637"/>
                    <a:pt x="165" y="642"/>
                    <a:pt x="165" y="648"/>
                  </a:cubicBezTo>
                  <a:cubicBezTo>
                    <a:pt x="165" y="653"/>
                    <a:pt x="167" y="658"/>
                    <a:pt x="171" y="662"/>
                  </a:cubicBezTo>
                  <a:cubicBezTo>
                    <a:pt x="173" y="664"/>
                    <a:pt x="175" y="666"/>
                    <a:pt x="178" y="667"/>
                  </a:cubicBezTo>
                  <a:cubicBezTo>
                    <a:pt x="179" y="668"/>
                    <a:pt x="181" y="668"/>
                    <a:pt x="182" y="668"/>
                  </a:cubicBezTo>
                  <a:cubicBezTo>
                    <a:pt x="183" y="669"/>
                    <a:pt x="184" y="669"/>
                    <a:pt x="184" y="669"/>
                  </a:cubicBezTo>
                  <a:cubicBezTo>
                    <a:pt x="185" y="669"/>
                    <a:pt x="185" y="669"/>
                    <a:pt x="185" y="669"/>
                  </a:cubicBezTo>
                  <a:cubicBezTo>
                    <a:pt x="186" y="669"/>
                    <a:pt x="186" y="669"/>
                    <a:pt x="186" y="669"/>
                  </a:cubicBezTo>
                  <a:cubicBezTo>
                    <a:pt x="199" y="669"/>
                    <a:pt x="199" y="669"/>
                    <a:pt x="199" y="669"/>
                  </a:cubicBezTo>
                  <a:cubicBezTo>
                    <a:pt x="224" y="669"/>
                    <a:pt x="224" y="669"/>
                    <a:pt x="224" y="669"/>
                  </a:cubicBezTo>
                  <a:cubicBezTo>
                    <a:pt x="257" y="669"/>
                    <a:pt x="290" y="670"/>
                    <a:pt x="325" y="669"/>
                  </a:cubicBezTo>
                  <a:cubicBezTo>
                    <a:pt x="325" y="670"/>
                    <a:pt x="325" y="670"/>
                    <a:pt x="325" y="670"/>
                  </a:cubicBezTo>
                  <a:cubicBezTo>
                    <a:pt x="311" y="670"/>
                    <a:pt x="311" y="670"/>
                    <a:pt x="311" y="670"/>
                  </a:cubicBezTo>
                  <a:cubicBezTo>
                    <a:pt x="298" y="670"/>
                    <a:pt x="298" y="670"/>
                    <a:pt x="298" y="670"/>
                  </a:cubicBezTo>
                  <a:cubicBezTo>
                    <a:pt x="273" y="670"/>
                    <a:pt x="248" y="670"/>
                    <a:pt x="223" y="670"/>
                  </a:cubicBezTo>
                  <a:cubicBezTo>
                    <a:pt x="198" y="670"/>
                    <a:pt x="198" y="670"/>
                    <a:pt x="198" y="670"/>
                  </a:cubicBezTo>
                  <a:cubicBezTo>
                    <a:pt x="186" y="670"/>
                    <a:pt x="186" y="670"/>
                    <a:pt x="186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4" y="670"/>
                    <a:pt x="184" y="670"/>
                  </a:cubicBezTo>
                  <a:cubicBezTo>
                    <a:pt x="183" y="670"/>
                    <a:pt x="182" y="669"/>
                    <a:pt x="181" y="669"/>
                  </a:cubicBezTo>
                  <a:cubicBezTo>
                    <a:pt x="180" y="669"/>
                    <a:pt x="178" y="669"/>
                    <a:pt x="177" y="668"/>
                  </a:cubicBezTo>
                  <a:cubicBezTo>
                    <a:pt x="174" y="667"/>
                    <a:pt x="172" y="665"/>
                    <a:pt x="170" y="663"/>
                  </a:cubicBezTo>
                  <a:cubicBezTo>
                    <a:pt x="166" y="658"/>
                    <a:pt x="164" y="653"/>
                    <a:pt x="164" y="648"/>
                  </a:cubicBezTo>
                  <a:cubicBezTo>
                    <a:pt x="164" y="642"/>
                    <a:pt x="165" y="637"/>
                    <a:pt x="168" y="632"/>
                  </a:cubicBezTo>
                  <a:cubicBezTo>
                    <a:pt x="170" y="630"/>
                    <a:pt x="172" y="627"/>
                    <a:pt x="174" y="626"/>
                  </a:cubicBezTo>
                  <a:cubicBezTo>
                    <a:pt x="176" y="624"/>
                    <a:pt x="179" y="623"/>
                    <a:pt x="182" y="623"/>
                  </a:cubicBezTo>
                  <a:cubicBezTo>
                    <a:pt x="182" y="623"/>
                    <a:pt x="183" y="623"/>
                    <a:pt x="183" y="623"/>
                  </a:cubicBezTo>
                  <a:cubicBezTo>
                    <a:pt x="183" y="623"/>
                    <a:pt x="183" y="623"/>
                    <a:pt x="183" y="623"/>
                  </a:cubicBezTo>
                  <a:close/>
                  <a:moveTo>
                    <a:pt x="248" y="379"/>
                  </a:moveTo>
                  <a:cubicBezTo>
                    <a:pt x="251" y="377"/>
                    <a:pt x="253" y="375"/>
                    <a:pt x="255" y="372"/>
                  </a:cubicBezTo>
                  <a:cubicBezTo>
                    <a:pt x="259" y="368"/>
                    <a:pt x="259" y="368"/>
                    <a:pt x="259" y="368"/>
                  </a:cubicBezTo>
                  <a:cubicBezTo>
                    <a:pt x="260" y="368"/>
                    <a:pt x="261" y="369"/>
                    <a:pt x="262" y="369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4" y="370"/>
                    <a:pt x="264" y="370"/>
                    <a:pt x="264" y="370"/>
                  </a:cubicBezTo>
                  <a:cubicBezTo>
                    <a:pt x="266" y="371"/>
                    <a:pt x="266" y="371"/>
                    <a:pt x="266" y="371"/>
                  </a:cubicBezTo>
                  <a:cubicBezTo>
                    <a:pt x="270" y="372"/>
                    <a:pt x="273" y="373"/>
                    <a:pt x="276" y="374"/>
                  </a:cubicBezTo>
                  <a:cubicBezTo>
                    <a:pt x="283" y="376"/>
                    <a:pt x="290" y="377"/>
                    <a:pt x="297" y="377"/>
                  </a:cubicBezTo>
                  <a:cubicBezTo>
                    <a:pt x="304" y="377"/>
                    <a:pt x="311" y="377"/>
                    <a:pt x="318" y="376"/>
                  </a:cubicBezTo>
                  <a:cubicBezTo>
                    <a:pt x="321" y="375"/>
                    <a:pt x="324" y="375"/>
                    <a:pt x="328" y="374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32" y="372"/>
                    <a:pt x="332" y="372"/>
                    <a:pt x="332" y="372"/>
                  </a:cubicBezTo>
                  <a:cubicBezTo>
                    <a:pt x="333" y="372"/>
                    <a:pt x="334" y="372"/>
                    <a:pt x="334" y="371"/>
                  </a:cubicBezTo>
                  <a:cubicBezTo>
                    <a:pt x="334" y="372"/>
                    <a:pt x="334" y="372"/>
                    <a:pt x="335" y="372"/>
                  </a:cubicBezTo>
                  <a:cubicBezTo>
                    <a:pt x="335" y="373"/>
                    <a:pt x="335" y="373"/>
                    <a:pt x="335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6"/>
                    <a:pt x="337" y="377"/>
                    <a:pt x="337" y="378"/>
                  </a:cubicBezTo>
                  <a:cubicBezTo>
                    <a:pt x="338" y="380"/>
                    <a:pt x="340" y="383"/>
                    <a:pt x="341" y="386"/>
                  </a:cubicBezTo>
                  <a:cubicBezTo>
                    <a:pt x="345" y="391"/>
                    <a:pt x="348" y="396"/>
                    <a:pt x="352" y="400"/>
                  </a:cubicBezTo>
                  <a:cubicBezTo>
                    <a:pt x="356" y="405"/>
                    <a:pt x="361" y="409"/>
                    <a:pt x="365" y="413"/>
                  </a:cubicBezTo>
                  <a:cubicBezTo>
                    <a:pt x="368" y="415"/>
                    <a:pt x="370" y="416"/>
                    <a:pt x="373" y="418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6" y="420"/>
                    <a:pt x="376" y="420"/>
                    <a:pt x="376" y="420"/>
                  </a:cubicBezTo>
                  <a:cubicBezTo>
                    <a:pt x="376" y="420"/>
                    <a:pt x="377" y="420"/>
                    <a:pt x="378" y="421"/>
                  </a:cubicBezTo>
                  <a:cubicBezTo>
                    <a:pt x="372" y="434"/>
                    <a:pt x="372" y="434"/>
                    <a:pt x="372" y="434"/>
                  </a:cubicBezTo>
                  <a:cubicBezTo>
                    <a:pt x="369" y="440"/>
                    <a:pt x="367" y="445"/>
                    <a:pt x="364" y="451"/>
                  </a:cubicBezTo>
                  <a:cubicBezTo>
                    <a:pt x="359" y="462"/>
                    <a:pt x="355" y="473"/>
                    <a:pt x="350" y="484"/>
                  </a:cubicBezTo>
                  <a:cubicBezTo>
                    <a:pt x="355" y="473"/>
                    <a:pt x="359" y="462"/>
                    <a:pt x="364" y="451"/>
                  </a:cubicBezTo>
                  <a:cubicBezTo>
                    <a:pt x="367" y="445"/>
                    <a:pt x="369" y="439"/>
                    <a:pt x="371" y="434"/>
                  </a:cubicBezTo>
                  <a:cubicBezTo>
                    <a:pt x="377" y="421"/>
                    <a:pt x="377" y="421"/>
                    <a:pt x="377" y="421"/>
                  </a:cubicBezTo>
                  <a:cubicBezTo>
                    <a:pt x="377" y="420"/>
                    <a:pt x="376" y="420"/>
                    <a:pt x="376" y="420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3" y="418"/>
                    <a:pt x="373" y="418"/>
                    <a:pt x="373" y="418"/>
                  </a:cubicBezTo>
                  <a:cubicBezTo>
                    <a:pt x="370" y="417"/>
                    <a:pt x="368" y="415"/>
                    <a:pt x="365" y="413"/>
                  </a:cubicBezTo>
                  <a:cubicBezTo>
                    <a:pt x="360" y="409"/>
                    <a:pt x="356" y="405"/>
                    <a:pt x="352" y="400"/>
                  </a:cubicBezTo>
                  <a:cubicBezTo>
                    <a:pt x="348" y="396"/>
                    <a:pt x="344" y="391"/>
                    <a:pt x="341" y="386"/>
                  </a:cubicBezTo>
                  <a:cubicBezTo>
                    <a:pt x="340" y="383"/>
                    <a:pt x="338" y="380"/>
                    <a:pt x="337" y="378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5" y="374"/>
                    <a:pt x="335" y="374"/>
                    <a:pt x="335" y="374"/>
                  </a:cubicBezTo>
                  <a:cubicBezTo>
                    <a:pt x="335" y="373"/>
                    <a:pt x="335" y="373"/>
                    <a:pt x="335" y="372"/>
                  </a:cubicBezTo>
                  <a:cubicBezTo>
                    <a:pt x="334" y="372"/>
                    <a:pt x="334" y="372"/>
                    <a:pt x="334" y="371"/>
                  </a:cubicBezTo>
                  <a:cubicBezTo>
                    <a:pt x="334" y="372"/>
                    <a:pt x="333" y="372"/>
                    <a:pt x="332" y="372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28" y="374"/>
                    <a:pt x="328" y="374"/>
                    <a:pt x="328" y="374"/>
                  </a:cubicBezTo>
                  <a:cubicBezTo>
                    <a:pt x="324" y="375"/>
                    <a:pt x="321" y="375"/>
                    <a:pt x="318" y="376"/>
                  </a:cubicBezTo>
                  <a:cubicBezTo>
                    <a:pt x="311" y="377"/>
                    <a:pt x="304" y="378"/>
                    <a:pt x="297" y="377"/>
                  </a:cubicBezTo>
                  <a:cubicBezTo>
                    <a:pt x="290" y="377"/>
                    <a:pt x="283" y="376"/>
                    <a:pt x="276" y="374"/>
                  </a:cubicBezTo>
                  <a:cubicBezTo>
                    <a:pt x="273" y="374"/>
                    <a:pt x="270" y="373"/>
                    <a:pt x="266" y="371"/>
                  </a:cubicBezTo>
                  <a:cubicBezTo>
                    <a:pt x="265" y="371"/>
                    <a:pt x="265" y="371"/>
                    <a:pt x="264" y="370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2" y="370"/>
                    <a:pt x="262" y="370"/>
                    <a:pt x="262" y="370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1" y="369"/>
                    <a:pt x="260" y="369"/>
                    <a:pt x="259" y="368"/>
                  </a:cubicBezTo>
                  <a:cubicBezTo>
                    <a:pt x="258" y="369"/>
                    <a:pt x="257" y="370"/>
                    <a:pt x="255" y="373"/>
                  </a:cubicBezTo>
                  <a:cubicBezTo>
                    <a:pt x="253" y="375"/>
                    <a:pt x="250" y="377"/>
                    <a:pt x="248" y="379"/>
                  </a:cubicBezTo>
                  <a:cubicBezTo>
                    <a:pt x="244" y="384"/>
                    <a:pt x="239" y="388"/>
                    <a:pt x="235" y="392"/>
                  </a:cubicBezTo>
                  <a:cubicBezTo>
                    <a:pt x="234" y="393"/>
                    <a:pt x="235" y="393"/>
                    <a:pt x="236" y="393"/>
                  </a:cubicBezTo>
                  <a:cubicBezTo>
                    <a:pt x="236" y="392"/>
                    <a:pt x="238" y="391"/>
                    <a:pt x="242" y="388"/>
                  </a:cubicBezTo>
                  <a:cubicBezTo>
                    <a:pt x="244" y="386"/>
                    <a:pt x="247" y="384"/>
                    <a:pt x="251" y="380"/>
                  </a:cubicBezTo>
                  <a:cubicBezTo>
                    <a:pt x="252" y="378"/>
                    <a:pt x="254" y="377"/>
                    <a:pt x="256" y="374"/>
                  </a:cubicBezTo>
                  <a:cubicBezTo>
                    <a:pt x="259" y="372"/>
                    <a:pt x="259" y="372"/>
                    <a:pt x="259" y="372"/>
                  </a:cubicBezTo>
                  <a:cubicBezTo>
                    <a:pt x="259" y="371"/>
                    <a:pt x="259" y="371"/>
                    <a:pt x="260" y="371"/>
                  </a:cubicBezTo>
                  <a:cubicBezTo>
                    <a:pt x="260" y="371"/>
                    <a:pt x="260" y="371"/>
                    <a:pt x="260" y="371"/>
                  </a:cubicBezTo>
                  <a:cubicBezTo>
                    <a:pt x="261" y="371"/>
                    <a:pt x="261" y="371"/>
                    <a:pt x="261" y="371"/>
                  </a:cubicBezTo>
                  <a:cubicBezTo>
                    <a:pt x="262" y="372"/>
                    <a:pt x="262" y="372"/>
                    <a:pt x="262" y="372"/>
                  </a:cubicBezTo>
                  <a:cubicBezTo>
                    <a:pt x="264" y="373"/>
                    <a:pt x="266" y="374"/>
                    <a:pt x="268" y="374"/>
                  </a:cubicBezTo>
                  <a:cubicBezTo>
                    <a:pt x="273" y="376"/>
                    <a:pt x="277" y="377"/>
                    <a:pt x="282" y="378"/>
                  </a:cubicBezTo>
                  <a:cubicBezTo>
                    <a:pt x="291" y="379"/>
                    <a:pt x="299" y="379"/>
                    <a:pt x="307" y="379"/>
                  </a:cubicBezTo>
                  <a:cubicBezTo>
                    <a:pt x="312" y="379"/>
                    <a:pt x="317" y="378"/>
                    <a:pt x="323" y="377"/>
                  </a:cubicBezTo>
                  <a:cubicBezTo>
                    <a:pt x="325" y="377"/>
                    <a:pt x="328" y="376"/>
                    <a:pt x="331" y="375"/>
                  </a:cubicBezTo>
                  <a:cubicBezTo>
                    <a:pt x="332" y="375"/>
                    <a:pt x="332" y="375"/>
                    <a:pt x="332" y="375"/>
                  </a:cubicBezTo>
                  <a:cubicBezTo>
                    <a:pt x="333" y="374"/>
                    <a:pt x="333" y="374"/>
                    <a:pt x="333" y="374"/>
                  </a:cubicBezTo>
                  <a:cubicBezTo>
                    <a:pt x="333" y="375"/>
                    <a:pt x="333" y="375"/>
                    <a:pt x="333" y="375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7"/>
                    <a:pt x="334" y="377"/>
                    <a:pt x="334" y="377"/>
                  </a:cubicBezTo>
                  <a:cubicBezTo>
                    <a:pt x="334" y="378"/>
                    <a:pt x="334" y="378"/>
                    <a:pt x="334" y="378"/>
                  </a:cubicBezTo>
                  <a:cubicBezTo>
                    <a:pt x="336" y="380"/>
                    <a:pt x="337" y="383"/>
                    <a:pt x="339" y="386"/>
                  </a:cubicBezTo>
                  <a:cubicBezTo>
                    <a:pt x="342" y="391"/>
                    <a:pt x="345" y="397"/>
                    <a:pt x="350" y="401"/>
                  </a:cubicBezTo>
                  <a:cubicBezTo>
                    <a:pt x="354" y="406"/>
                    <a:pt x="358" y="411"/>
                    <a:pt x="363" y="415"/>
                  </a:cubicBezTo>
                  <a:cubicBezTo>
                    <a:pt x="366" y="417"/>
                    <a:pt x="369" y="418"/>
                    <a:pt x="371" y="420"/>
                  </a:cubicBezTo>
                  <a:cubicBezTo>
                    <a:pt x="374" y="421"/>
                    <a:pt x="374" y="421"/>
                    <a:pt x="374" y="421"/>
                  </a:cubicBezTo>
                  <a:cubicBezTo>
                    <a:pt x="374" y="422"/>
                    <a:pt x="374" y="422"/>
                    <a:pt x="374" y="422"/>
                  </a:cubicBezTo>
                  <a:cubicBezTo>
                    <a:pt x="374" y="422"/>
                    <a:pt x="374" y="422"/>
                    <a:pt x="374" y="423"/>
                  </a:cubicBezTo>
                  <a:cubicBezTo>
                    <a:pt x="372" y="428"/>
                    <a:pt x="372" y="428"/>
                    <a:pt x="372" y="428"/>
                  </a:cubicBezTo>
                  <a:cubicBezTo>
                    <a:pt x="366" y="440"/>
                    <a:pt x="366" y="440"/>
                    <a:pt x="366" y="440"/>
                  </a:cubicBezTo>
                  <a:cubicBezTo>
                    <a:pt x="363" y="448"/>
                    <a:pt x="360" y="456"/>
                    <a:pt x="356" y="464"/>
                  </a:cubicBezTo>
                  <a:cubicBezTo>
                    <a:pt x="350" y="480"/>
                    <a:pt x="344" y="495"/>
                    <a:pt x="338" y="511"/>
                  </a:cubicBezTo>
                  <a:cubicBezTo>
                    <a:pt x="330" y="534"/>
                    <a:pt x="322" y="557"/>
                    <a:pt x="315" y="580"/>
                  </a:cubicBezTo>
                  <a:cubicBezTo>
                    <a:pt x="314" y="585"/>
                    <a:pt x="312" y="591"/>
                    <a:pt x="310" y="597"/>
                  </a:cubicBezTo>
                  <a:cubicBezTo>
                    <a:pt x="308" y="606"/>
                    <a:pt x="308" y="606"/>
                    <a:pt x="308" y="606"/>
                  </a:cubicBezTo>
                  <a:cubicBezTo>
                    <a:pt x="307" y="608"/>
                    <a:pt x="307" y="608"/>
                    <a:pt x="307" y="608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6" y="609"/>
                    <a:pt x="306" y="609"/>
                    <a:pt x="306" y="609"/>
                  </a:cubicBezTo>
                  <a:cubicBezTo>
                    <a:pt x="304" y="609"/>
                    <a:pt x="304" y="609"/>
                    <a:pt x="304" y="609"/>
                  </a:cubicBezTo>
                  <a:cubicBezTo>
                    <a:pt x="295" y="609"/>
                    <a:pt x="295" y="609"/>
                    <a:pt x="295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0" y="587"/>
                    <a:pt x="280" y="587"/>
                    <a:pt x="280" y="587"/>
                  </a:cubicBezTo>
                  <a:cubicBezTo>
                    <a:pt x="277" y="579"/>
                    <a:pt x="275" y="571"/>
                    <a:pt x="272" y="563"/>
                  </a:cubicBezTo>
                  <a:cubicBezTo>
                    <a:pt x="267" y="547"/>
                    <a:pt x="262" y="531"/>
                    <a:pt x="256" y="515"/>
                  </a:cubicBezTo>
                  <a:cubicBezTo>
                    <a:pt x="246" y="484"/>
                    <a:pt x="234" y="454"/>
                    <a:pt x="222" y="429"/>
                  </a:cubicBezTo>
                  <a:cubicBezTo>
                    <a:pt x="217" y="418"/>
                    <a:pt x="214" y="411"/>
                    <a:pt x="211" y="408"/>
                  </a:cubicBezTo>
                  <a:cubicBezTo>
                    <a:pt x="210" y="406"/>
                    <a:pt x="210" y="405"/>
                    <a:pt x="209" y="405"/>
                  </a:cubicBezTo>
                  <a:cubicBezTo>
                    <a:pt x="212" y="404"/>
                    <a:pt x="215" y="402"/>
                    <a:pt x="220" y="400"/>
                  </a:cubicBezTo>
                  <a:cubicBezTo>
                    <a:pt x="223" y="398"/>
                    <a:pt x="226" y="395"/>
                    <a:pt x="229" y="393"/>
                  </a:cubicBezTo>
                  <a:cubicBezTo>
                    <a:pt x="232" y="391"/>
                    <a:pt x="234" y="389"/>
                    <a:pt x="234" y="389"/>
                  </a:cubicBezTo>
                  <a:cubicBezTo>
                    <a:pt x="237" y="388"/>
                    <a:pt x="236" y="389"/>
                    <a:pt x="235" y="391"/>
                  </a:cubicBezTo>
                  <a:cubicBezTo>
                    <a:pt x="240" y="387"/>
                    <a:pt x="244" y="383"/>
                    <a:pt x="248" y="379"/>
                  </a:cubicBezTo>
                  <a:close/>
                  <a:moveTo>
                    <a:pt x="318" y="622"/>
                  </a:moveTo>
                  <a:cubicBezTo>
                    <a:pt x="319" y="621"/>
                    <a:pt x="319" y="621"/>
                    <a:pt x="319" y="621"/>
                  </a:cubicBezTo>
                  <a:cubicBezTo>
                    <a:pt x="323" y="606"/>
                    <a:pt x="323" y="606"/>
                    <a:pt x="323" y="606"/>
                  </a:cubicBezTo>
                  <a:cubicBezTo>
                    <a:pt x="325" y="599"/>
                    <a:pt x="327" y="592"/>
                    <a:pt x="329" y="585"/>
                  </a:cubicBezTo>
                  <a:cubicBezTo>
                    <a:pt x="337" y="557"/>
                    <a:pt x="346" y="530"/>
                    <a:pt x="356" y="502"/>
                  </a:cubicBezTo>
                  <a:cubicBezTo>
                    <a:pt x="361" y="489"/>
                    <a:pt x="366" y="475"/>
                    <a:pt x="372" y="462"/>
                  </a:cubicBezTo>
                  <a:cubicBezTo>
                    <a:pt x="374" y="455"/>
                    <a:pt x="377" y="448"/>
                    <a:pt x="380" y="442"/>
                  </a:cubicBezTo>
                  <a:cubicBezTo>
                    <a:pt x="385" y="432"/>
                    <a:pt x="385" y="432"/>
                    <a:pt x="385" y="432"/>
                  </a:cubicBezTo>
                  <a:cubicBezTo>
                    <a:pt x="392" y="416"/>
                    <a:pt x="392" y="416"/>
                    <a:pt x="392" y="416"/>
                  </a:cubicBezTo>
                  <a:cubicBezTo>
                    <a:pt x="386" y="413"/>
                    <a:pt x="386" y="413"/>
                    <a:pt x="386" y="413"/>
                  </a:cubicBezTo>
                  <a:cubicBezTo>
                    <a:pt x="385" y="412"/>
                    <a:pt x="384" y="412"/>
                    <a:pt x="383" y="411"/>
                  </a:cubicBezTo>
                  <a:cubicBezTo>
                    <a:pt x="381" y="410"/>
                    <a:pt x="381" y="410"/>
                    <a:pt x="381" y="410"/>
                  </a:cubicBezTo>
                  <a:cubicBezTo>
                    <a:pt x="381" y="410"/>
                    <a:pt x="381" y="410"/>
                    <a:pt x="380" y="410"/>
                  </a:cubicBezTo>
                  <a:cubicBezTo>
                    <a:pt x="380" y="410"/>
                    <a:pt x="380" y="410"/>
                    <a:pt x="380" y="410"/>
                  </a:cubicBezTo>
                  <a:cubicBezTo>
                    <a:pt x="378" y="409"/>
                    <a:pt x="376" y="407"/>
                    <a:pt x="374" y="406"/>
                  </a:cubicBezTo>
                  <a:cubicBezTo>
                    <a:pt x="371" y="404"/>
                    <a:pt x="367" y="401"/>
                    <a:pt x="364" y="398"/>
                  </a:cubicBezTo>
                  <a:cubicBezTo>
                    <a:pt x="358" y="392"/>
                    <a:pt x="353" y="385"/>
                    <a:pt x="349" y="377"/>
                  </a:cubicBezTo>
                  <a:cubicBezTo>
                    <a:pt x="353" y="385"/>
                    <a:pt x="358" y="392"/>
                    <a:pt x="364" y="398"/>
                  </a:cubicBezTo>
                  <a:cubicBezTo>
                    <a:pt x="367" y="401"/>
                    <a:pt x="371" y="404"/>
                    <a:pt x="374" y="406"/>
                  </a:cubicBezTo>
                  <a:cubicBezTo>
                    <a:pt x="376" y="407"/>
                    <a:pt x="378" y="409"/>
                    <a:pt x="380" y="410"/>
                  </a:cubicBezTo>
                  <a:cubicBezTo>
                    <a:pt x="383" y="412"/>
                    <a:pt x="388" y="414"/>
                    <a:pt x="391" y="416"/>
                  </a:cubicBezTo>
                  <a:cubicBezTo>
                    <a:pt x="384" y="433"/>
                    <a:pt x="384" y="433"/>
                    <a:pt x="384" y="433"/>
                  </a:cubicBezTo>
                  <a:cubicBezTo>
                    <a:pt x="379" y="445"/>
                    <a:pt x="379" y="445"/>
                    <a:pt x="379" y="445"/>
                  </a:cubicBezTo>
                  <a:cubicBezTo>
                    <a:pt x="375" y="452"/>
                    <a:pt x="372" y="460"/>
                    <a:pt x="369" y="468"/>
                  </a:cubicBezTo>
                  <a:cubicBezTo>
                    <a:pt x="363" y="483"/>
                    <a:pt x="357" y="499"/>
                    <a:pt x="351" y="515"/>
                  </a:cubicBezTo>
                  <a:cubicBezTo>
                    <a:pt x="340" y="546"/>
                    <a:pt x="330" y="578"/>
                    <a:pt x="321" y="612"/>
                  </a:cubicBezTo>
                  <a:cubicBezTo>
                    <a:pt x="321" y="611"/>
                    <a:pt x="321" y="609"/>
                    <a:pt x="320" y="612"/>
                  </a:cubicBezTo>
                  <a:cubicBezTo>
                    <a:pt x="329" y="579"/>
                    <a:pt x="339" y="546"/>
                    <a:pt x="350" y="515"/>
                  </a:cubicBezTo>
                  <a:cubicBezTo>
                    <a:pt x="356" y="499"/>
                    <a:pt x="362" y="483"/>
                    <a:pt x="368" y="468"/>
                  </a:cubicBezTo>
                  <a:cubicBezTo>
                    <a:pt x="371" y="460"/>
                    <a:pt x="375" y="452"/>
                    <a:pt x="378" y="444"/>
                  </a:cubicBezTo>
                  <a:cubicBezTo>
                    <a:pt x="383" y="433"/>
                    <a:pt x="383" y="433"/>
                    <a:pt x="383" y="433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84" y="413"/>
                    <a:pt x="384" y="413"/>
                    <a:pt x="384" y="413"/>
                  </a:cubicBezTo>
                  <a:cubicBezTo>
                    <a:pt x="383" y="413"/>
                    <a:pt x="383" y="412"/>
                    <a:pt x="382" y="412"/>
                  </a:cubicBezTo>
                  <a:cubicBezTo>
                    <a:pt x="380" y="411"/>
                    <a:pt x="380" y="411"/>
                    <a:pt x="380" y="411"/>
                  </a:cubicBezTo>
                  <a:cubicBezTo>
                    <a:pt x="379" y="410"/>
                    <a:pt x="379" y="410"/>
                    <a:pt x="379" y="410"/>
                  </a:cubicBezTo>
                  <a:cubicBezTo>
                    <a:pt x="377" y="409"/>
                    <a:pt x="375" y="408"/>
                    <a:pt x="373" y="406"/>
                  </a:cubicBezTo>
                  <a:cubicBezTo>
                    <a:pt x="369" y="404"/>
                    <a:pt x="366" y="401"/>
                    <a:pt x="363" y="397"/>
                  </a:cubicBezTo>
                  <a:cubicBezTo>
                    <a:pt x="356" y="391"/>
                    <a:pt x="350" y="383"/>
                    <a:pt x="346" y="374"/>
                  </a:cubicBezTo>
                  <a:cubicBezTo>
                    <a:pt x="347" y="374"/>
                    <a:pt x="347" y="374"/>
                    <a:pt x="347" y="374"/>
                  </a:cubicBezTo>
                  <a:cubicBezTo>
                    <a:pt x="347" y="373"/>
                    <a:pt x="346" y="372"/>
                    <a:pt x="346" y="372"/>
                  </a:cubicBezTo>
                  <a:cubicBezTo>
                    <a:pt x="346" y="371"/>
                    <a:pt x="346" y="371"/>
                    <a:pt x="346" y="371"/>
                  </a:cubicBezTo>
                  <a:cubicBezTo>
                    <a:pt x="345" y="371"/>
                    <a:pt x="345" y="371"/>
                    <a:pt x="345" y="371"/>
                  </a:cubicBezTo>
                  <a:cubicBezTo>
                    <a:pt x="345" y="370"/>
                    <a:pt x="345" y="370"/>
                    <a:pt x="345" y="370"/>
                  </a:cubicBezTo>
                  <a:cubicBezTo>
                    <a:pt x="344" y="368"/>
                    <a:pt x="344" y="368"/>
                    <a:pt x="344" y="368"/>
                  </a:cubicBezTo>
                  <a:cubicBezTo>
                    <a:pt x="343" y="364"/>
                    <a:pt x="342" y="361"/>
                    <a:pt x="340" y="358"/>
                  </a:cubicBezTo>
                  <a:cubicBezTo>
                    <a:pt x="337" y="359"/>
                    <a:pt x="334" y="360"/>
                    <a:pt x="331" y="361"/>
                  </a:cubicBezTo>
                  <a:cubicBezTo>
                    <a:pt x="330" y="362"/>
                    <a:pt x="330" y="362"/>
                    <a:pt x="329" y="362"/>
                  </a:cubicBezTo>
                  <a:cubicBezTo>
                    <a:pt x="327" y="363"/>
                    <a:pt x="327" y="363"/>
                    <a:pt x="327" y="363"/>
                  </a:cubicBezTo>
                  <a:cubicBezTo>
                    <a:pt x="325" y="363"/>
                    <a:pt x="325" y="363"/>
                    <a:pt x="325" y="363"/>
                  </a:cubicBezTo>
                  <a:cubicBezTo>
                    <a:pt x="322" y="364"/>
                    <a:pt x="319" y="365"/>
                    <a:pt x="316" y="365"/>
                  </a:cubicBezTo>
                  <a:cubicBezTo>
                    <a:pt x="310" y="366"/>
                    <a:pt x="304" y="367"/>
                    <a:pt x="297" y="367"/>
                  </a:cubicBezTo>
                  <a:cubicBezTo>
                    <a:pt x="291" y="366"/>
                    <a:pt x="285" y="365"/>
                    <a:pt x="279" y="364"/>
                  </a:cubicBezTo>
                  <a:cubicBezTo>
                    <a:pt x="276" y="363"/>
                    <a:pt x="273" y="362"/>
                    <a:pt x="270" y="361"/>
                  </a:cubicBezTo>
                  <a:cubicBezTo>
                    <a:pt x="269" y="361"/>
                    <a:pt x="269" y="361"/>
                    <a:pt x="268" y="360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6" y="360"/>
                    <a:pt x="266" y="360"/>
                    <a:pt x="266" y="360"/>
                  </a:cubicBezTo>
                  <a:cubicBezTo>
                    <a:pt x="265" y="359"/>
                    <a:pt x="265" y="359"/>
                    <a:pt x="265" y="359"/>
                  </a:cubicBezTo>
                  <a:cubicBezTo>
                    <a:pt x="263" y="358"/>
                    <a:pt x="263" y="358"/>
                    <a:pt x="263" y="358"/>
                  </a:cubicBezTo>
                  <a:cubicBezTo>
                    <a:pt x="261" y="357"/>
                    <a:pt x="261" y="357"/>
                    <a:pt x="261" y="357"/>
                  </a:cubicBezTo>
                  <a:cubicBezTo>
                    <a:pt x="256" y="354"/>
                    <a:pt x="256" y="354"/>
                    <a:pt x="256" y="354"/>
                  </a:cubicBezTo>
                  <a:cubicBezTo>
                    <a:pt x="251" y="361"/>
                    <a:pt x="251" y="361"/>
                    <a:pt x="251" y="361"/>
                  </a:cubicBezTo>
                  <a:cubicBezTo>
                    <a:pt x="248" y="364"/>
                    <a:pt x="248" y="364"/>
                    <a:pt x="248" y="364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3" y="369"/>
                    <a:pt x="243" y="369"/>
                    <a:pt x="243" y="369"/>
                  </a:cubicBezTo>
                  <a:cubicBezTo>
                    <a:pt x="241" y="371"/>
                    <a:pt x="239" y="373"/>
                    <a:pt x="237" y="375"/>
                  </a:cubicBezTo>
                  <a:cubicBezTo>
                    <a:pt x="233" y="379"/>
                    <a:pt x="230" y="383"/>
                    <a:pt x="226" y="386"/>
                  </a:cubicBezTo>
                  <a:cubicBezTo>
                    <a:pt x="231" y="383"/>
                    <a:pt x="236" y="378"/>
                    <a:pt x="241" y="374"/>
                  </a:cubicBezTo>
                  <a:cubicBezTo>
                    <a:pt x="243" y="372"/>
                    <a:pt x="245" y="370"/>
                    <a:pt x="247" y="367"/>
                  </a:cubicBezTo>
                  <a:cubicBezTo>
                    <a:pt x="249" y="366"/>
                    <a:pt x="249" y="366"/>
                    <a:pt x="249" y="366"/>
                  </a:cubicBezTo>
                  <a:cubicBezTo>
                    <a:pt x="250" y="365"/>
                    <a:pt x="250" y="365"/>
                    <a:pt x="250" y="365"/>
                  </a:cubicBezTo>
                  <a:cubicBezTo>
                    <a:pt x="251" y="363"/>
                    <a:pt x="251" y="363"/>
                    <a:pt x="251" y="363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61" y="359"/>
                    <a:pt x="261" y="359"/>
                    <a:pt x="261" y="359"/>
                  </a:cubicBezTo>
                  <a:cubicBezTo>
                    <a:pt x="263" y="360"/>
                    <a:pt x="263" y="360"/>
                    <a:pt x="263" y="360"/>
                  </a:cubicBezTo>
                  <a:cubicBezTo>
                    <a:pt x="264" y="361"/>
                    <a:pt x="264" y="361"/>
                    <a:pt x="264" y="361"/>
                  </a:cubicBezTo>
                  <a:cubicBezTo>
                    <a:pt x="266" y="362"/>
                    <a:pt x="266" y="362"/>
                    <a:pt x="267" y="362"/>
                  </a:cubicBezTo>
                  <a:cubicBezTo>
                    <a:pt x="269" y="363"/>
                    <a:pt x="269" y="363"/>
                    <a:pt x="269" y="363"/>
                  </a:cubicBezTo>
                  <a:cubicBezTo>
                    <a:pt x="272" y="364"/>
                    <a:pt x="275" y="365"/>
                    <a:pt x="278" y="366"/>
                  </a:cubicBezTo>
                  <a:cubicBezTo>
                    <a:pt x="284" y="367"/>
                    <a:pt x="291" y="368"/>
                    <a:pt x="297" y="369"/>
                  </a:cubicBezTo>
                  <a:cubicBezTo>
                    <a:pt x="303" y="369"/>
                    <a:pt x="310" y="369"/>
                    <a:pt x="316" y="368"/>
                  </a:cubicBezTo>
                  <a:cubicBezTo>
                    <a:pt x="319" y="367"/>
                    <a:pt x="322" y="367"/>
                    <a:pt x="325" y="366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9" y="365"/>
                    <a:pt x="329" y="365"/>
                    <a:pt x="329" y="365"/>
                  </a:cubicBezTo>
                  <a:cubicBezTo>
                    <a:pt x="330" y="364"/>
                    <a:pt x="331" y="364"/>
                    <a:pt x="331" y="364"/>
                  </a:cubicBezTo>
                  <a:cubicBezTo>
                    <a:pt x="334" y="363"/>
                    <a:pt x="336" y="362"/>
                    <a:pt x="339" y="361"/>
                  </a:cubicBezTo>
                  <a:cubicBezTo>
                    <a:pt x="342" y="368"/>
                    <a:pt x="342" y="368"/>
                    <a:pt x="342" y="368"/>
                  </a:cubicBezTo>
                  <a:cubicBezTo>
                    <a:pt x="342" y="369"/>
                    <a:pt x="342" y="370"/>
                    <a:pt x="343" y="371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4" y="373"/>
                    <a:pt x="344" y="373"/>
                    <a:pt x="344" y="373"/>
                  </a:cubicBezTo>
                  <a:cubicBezTo>
                    <a:pt x="345" y="376"/>
                    <a:pt x="346" y="378"/>
                    <a:pt x="348" y="381"/>
                  </a:cubicBezTo>
                  <a:cubicBezTo>
                    <a:pt x="351" y="386"/>
                    <a:pt x="354" y="390"/>
                    <a:pt x="358" y="394"/>
                  </a:cubicBezTo>
                  <a:cubicBezTo>
                    <a:pt x="361" y="399"/>
                    <a:pt x="366" y="403"/>
                    <a:pt x="370" y="406"/>
                  </a:cubicBezTo>
                  <a:cubicBezTo>
                    <a:pt x="372" y="408"/>
                    <a:pt x="375" y="409"/>
                    <a:pt x="377" y="411"/>
                  </a:cubicBezTo>
                  <a:cubicBezTo>
                    <a:pt x="378" y="411"/>
                    <a:pt x="378" y="411"/>
                    <a:pt x="378" y="411"/>
                  </a:cubicBezTo>
                  <a:cubicBezTo>
                    <a:pt x="379" y="412"/>
                    <a:pt x="379" y="412"/>
                    <a:pt x="379" y="412"/>
                  </a:cubicBezTo>
                  <a:cubicBezTo>
                    <a:pt x="380" y="413"/>
                    <a:pt x="381" y="413"/>
                    <a:pt x="382" y="414"/>
                  </a:cubicBezTo>
                  <a:cubicBezTo>
                    <a:pt x="384" y="415"/>
                    <a:pt x="386" y="416"/>
                    <a:pt x="388" y="417"/>
                  </a:cubicBezTo>
                  <a:cubicBezTo>
                    <a:pt x="381" y="433"/>
                    <a:pt x="381" y="433"/>
                    <a:pt x="381" y="433"/>
                  </a:cubicBezTo>
                  <a:cubicBezTo>
                    <a:pt x="376" y="445"/>
                    <a:pt x="376" y="445"/>
                    <a:pt x="376" y="445"/>
                  </a:cubicBezTo>
                  <a:cubicBezTo>
                    <a:pt x="372" y="454"/>
                    <a:pt x="369" y="462"/>
                    <a:pt x="365" y="471"/>
                  </a:cubicBezTo>
                  <a:cubicBezTo>
                    <a:pt x="359" y="488"/>
                    <a:pt x="352" y="504"/>
                    <a:pt x="346" y="521"/>
                  </a:cubicBezTo>
                  <a:cubicBezTo>
                    <a:pt x="352" y="505"/>
                    <a:pt x="358" y="488"/>
                    <a:pt x="365" y="471"/>
                  </a:cubicBezTo>
                  <a:cubicBezTo>
                    <a:pt x="368" y="462"/>
                    <a:pt x="372" y="454"/>
                    <a:pt x="375" y="445"/>
                  </a:cubicBezTo>
                  <a:cubicBezTo>
                    <a:pt x="377" y="441"/>
                    <a:pt x="379" y="437"/>
                    <a:pt x="381" y="433"/>
                  </a:cubicBezTo>
                  <a:cubicBezTo>
                    <a:pt x="388" y="417"/>
                    <a:pt x="388" y="417"/>
                    <a:pt x="388" y="417"/>
                  </a:cubicBezTo>
                  <a:cubicBezTo>
                    <a:pt x="385" y="416"/>
                    <a:pt x="382" y="414"/>
                    <a:pt x="380" y="413"/>
                  </a:cubicBezTo>
                  <a:cubicBezTo>
                    <a:pt x="380" y="413"/>
                    <a:pt x="379" y="413"/>
                    <a:pt x="379" y="412"/>
                  </a:cubicBezTo>
                  <a:cubicBezTo>
                    <a:pt x="378" y="412"/>
                    <a:pt x="378" y="412"/>
                    <a:pt x="378" y="412"/>
                  </a:cubicBezTo>
                  <a:cubicBezTo>
                    <a:pt x="377" y="411"/>
                    <a:pt x="377" y="411"/>
                    <a:pt x="377" y="411"/>
                  </a:cubicBezTo>
                  <a:cubicBezTo>
                    <a:pt x="376" y="411"/>
                    <a:pt x="375" y="410"/>
                    <a:pt x="375" y="410"/>
                  </a:cubicBezTo>
                  <a:cubicBezTo>
                    <a:pt x="372" y="408"/>
                    <a:pt x="369" y="406"/>
                    <a:pt x="366" y="403"/>
                  </a:cubicBezTo>
                  <a:cubicBezTo>
                    <a:pt x="360" y="398"/>
                    <a:pt x="355" y="392"/>
                    <a:pt x="351" y="386"/>
                  </a:cubicBezTo>
                  <a:cubicBezTo>
                    <a:pt x="349" y="382"/>
                    <a:pt x="347" y="379"/>
                    <a:pt x="345" y="376"/>
                  </a:cubicBezTo>
                  <a:cubicBezTo>
                    <a:pt x="345" y="375"/>
                    <a:pt x="344" y="374"/>
                    <a:pt x="344" y="373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2" y="370"/>
                    <a:pt x="342" y="370"/>
                    <a:pt x="342" y="370"/>
                  </a:cubicBezTo>
                  <a:cubicBezTo>
                    <a:pt x="341" y="367"/>
                    <a:pt x="340" y="364"/>
                    <a:pt x="339" y="361"/>
                  </a:cubicBezTo>
                  <a:cubicBezTo>
                    <a:pt x="336" y="362"/>
                    <a:pt x="334" y="363"/>
                    <a:pt x="331" y="364"/>
                  </a:cubicBezTo>
                  <a:cubicBezTo>
                    <a:pt x="330" y="364"/>
                    <a:pt x="330" y="365"/>
                    <a:pt x="329" y="365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5" y="366"/>
                    <a:pt x="325" y="366"/>
                    <a:pt x="325" y="366"/>
                  </a:cubicBezTo>
                  <a:cubicBezTo>
                    <a:pt x="322" y="367"/>
                    <a:pt x="319" y="368"/>
                    <a:pt x="316" y="368"/>
                  </a:cubicBezTo>
                  <a:cubicBezTo>
                    <a:pt x="309" y="369"/>
                    <a:pt x="303" y="369"/>
                    <a:pt x="297" y="369"/>
                  </a:cubicBezTo>
                  <a:cubicBezTo>
                    <a:pt x="290" y="369"/>
                    <a:pt x="284" y="368"/>
                    <a:pt x="278" y="366"/>
                  </a:cubicBezTo>
                  <a:cubicBezTo>
                    <a:pt x="275" y="366"/>
                    <a:pt x="272" y="365"/>
                    <a:pt x="269" y="364"/>
                  </a:cubicBezTo>
                  <a:cubicBezTo>
                    <a:pt x="268" y="363"/>
                    <a:pt x="267" y="363"/>
                    <a:pt x="267" y="363"/>
                  </a:cubicBezTo>
                  <a:cubicBezTo>
                    <a:pt x="266" y="362"/>
                    <a:pt x="266" y="362"/>
                    <a:pt x="264" y="362"/>
                  </a:cubicBezTo>
                  <a:cubicBezTo>
                    <a:pt x="262" y="361"/>
                    <a:pt x="262" y="361"/>
                    <a:pt x="262" y="361"/>
                  </a:cubicBezTo>
                  <a:cubicBezTo>
                    <a:pt x="261" y="360"/>
                    <a:pt x="261" y="360"/>
                    <a:pt x="261" y="360"/>
                  </a:cubicBezTo>
                  <a:cubicBezTo>
                    <a:pt x="257" y="358"/>
                    <a:pt x="257" y="358"/>
                    <a:pt x="257" y="358"/>
                  </a:cubicBezTo>
                  <a:cubicBezTo>
                    <a:pt x="252" y="364"/>
                    <a:pt x="252" y="364"/>
                    <a:pt x="252" y="364"/>
                  </a:cubicBezTo>
                  <a:cubicBezTo>
                    <a:pt x="250" y="366"/>
                    <a:pt x="250" y="366"/>
                    <a:pt x="250" y="366"/>
                  </a:cubicBezTo>
                  <a:cubicBezTo>
                    <a:pt x="248" y="368"/>
                    <a:pt x="248" y="368"/>
                    <a:pt x="248" y="368"/>
                  </a:cubicBezTo>
                  <a:cubicBezTo>
                    <a:pt x="246" y="370"/>
                    <a:pt x="244" y="372"/>
                    <a:pt x="241" y="375"/>
                  </a:cubicBezTo>
                  <a:cubicBezTo>
                    <a:pt x="237" y="379"/>
                    <a:pt x="232" y="383"/>
                    <a:pt x="227" y="387"/>
                  </a:cubicBezTo>
                  <a:cubicBezTo>
                    <a:pt x="225" y="389"/>
                    <a:pt x="222" y="391"/>
                    <a:pt x="220" y="392"/>
                  </a:cubicBezTo>
                  <a:cubicBezTo>
                    <a:pt x="217" y="395"/>
                    <a:pt x="215" y="397"/>
                    <a:pt x="212" y="398"/>
                  </a:cubicBezTo>
                  <a:cubicBezTo>
                    <a:pt x="208" y="402"/>
                    <a:pt x="204" y="405"/>
                    <a:pt x="204" y="406"/>
                  </a:cubicBezTo>
                  <a:cubicBezTo>
                    <a:pt x="205" y="406"/>
                    <a:pt x="206" y="406"/>
                    <a:pt x="208" y="405"/>
                  </a:cubicBezTo>
                  <a:cubicBezTo>
                    <a:pt x="208" y="405"/>
                    <a:pt x="208" y="406"/>
                    <a:pt x="208" y="406"/>
                  </a:cubicBezTo>
                  <a:cubicBezTo>
                    <a:pt x="209" y="411"/>
                    <a:pt x="214" y="426"/>
                    <a:pt x="223" y="449"/>
                  </a:cubicBezTo>
                  <a:cubicBezTo>
                    <a:pt x="222" y="449"/>
                    <a:pt x="222" y="449"/>
                    <a:pt x="222" y="449"/>
                  </a:cubicBezTo>
                  <a:cubicBezTo>
                    <a:pt x="217" y="438"/>
                    <a:pt x="214" y="431"/>
                    <a:pt x="212" y="427"/>
                  </a:cubicBezTo>
                  <a:cubicBezTo>
                    <a:pt x="210" y="423"/>
                    <a:pt x="209" y="422"/>
                    <a:pt x="209" y="422"/>
                  </a:cubicBezTo>
                  <a:cubicBezTo>
                    <a:pt x="207" y="421"/>
                    <a:pt x="208" y="426"/>
                    <a:pt x="206" y="423"/>
                  </a:cubicBezTo>
                  <a:cubicBezTo>
                    <a:pt x="216" y="445"/>
                    <a:pt x="225" y="467"/>
                    <a:pt x="232" y="490"/>
                  </a:cubicBezTo>
                  <a:cubicBezTo>
                    <a:pt x="234" y="496"/>
                    <a:pt x="238" y="507"/>
                    <a:pt x="240" y="513"/>
                  </a:cubicBezTo>
                  <a:cubicBezTo>
                    <a:pt x="251" y="541"/>
                    <a:pt x="260" y="569"/>
                    <a:pt x="268" y="598"/>
                  </a:cubicBezTo>
                  <a:cubicBezTo>
                    <a:pt x="271" y="608"/>
                    <a:pt x="271" y="608"/>
                    <a:pt x="271" y="608"/>
                  </a:cubicBezTo>
                  <a:cubicBezTo>
                    <a:pt x="273" y="614"/>
                    <a:pt x="273" y="614"/>
                    <a:pt x="273" y="614"/>
                  </a:cubicBezTo>
                  <a:cubicBezTo>
                    <a:pt x="274" y="619"/>
                    <a:pt x="274" y="619"/>
                    <a:pt x="274" y="619"/>
                  </a:cubicBezTo>
                  <a:cubicBezTo>
                    <a:pt x="275" y="622"/>
                    <a:pt x="275" y="622"/>
                    <a:pt x="275" y="622"/>
                  </a:cubicBezTo>
                  <a:cubicBezTo>
                    <a:pt x="268" y="622"/>
                    <a:pt x="268" y="622"/>
                    <a:pt x="268" y="622"/>
                  </a:cubicBezTo>
                  <a:cubicBezTo>
                    <a:pt x="268" y="621"/>
                    <a:pt x="268" y="621"/>
                    <a:pt x="268" y="621"/>
                  </a:cubicBezTo>
                  <a:cubicBezTo>
                    <a:pt x="263" y="604"/>
                    <a:pt x="263" y="604"/>
                    <a:pt x="263" y="604"/>
                  </a:cubicBezTo>
                  <a:cubicBezTo>
                    <a:pt x="261" y="595"/>
                    <a:pt x="261" y="595"/>
                    <a:pt x="261" y="595"/>
                  </a:cubicBezTo>
                  <a:cubicBezTo>
                    <a:pt x="257" y="582"/>
                    <a:pt x="253" y="570"/>
                    <a:pt x="249" y="557"/>
                  </a:cubicBezTo>
                  <a:cubicBezTo>
                    <a:pt x="241" y="532"/>
                    <a:pt x="232" y="507"/>
                    <a:pt x="223" y="483"/>
                  </a:cubicBezTo>
                  <a:cubicBezTo>
                    <a:pt x="218" y="471"/>
                    <a:pt x="213" y="459"/>
                    <a:pt x="208" y="447"/>
                  </a:cubicBezTo>
                  <a:cubicBezTo>
                    <a:pt x="206" y="441"/>
                    <a:pt x="203" y="435"/>
                    <a:pt x="201" y="429"/>
                  </a:cubicBezTo>
                  <a:cubicBezTo>
                    <a:pt x="196" y="420"/>
                    <a:pt x="196" y="420"/>
                    <a:pt x="196" y="420"/>
                  </a:cubicBezTo>
                  <a:cubicBezTo>
                    <a:pt x="190" y="406"/>
                    <a:pt x="190" y="406"/>
                    <a:pt x="190" y="406"/>
                  </a:cubicBezTo>
                  <a:cubicBezTo>
                    <a:pt x="185" y="407"/>
                    <a:pt x="185" y="407"/>
                    <a:pt x="185" y="407"/>
                  </a:cubicBezTo>
                  <a:cubicBezTo>
                    <a:pt x="182" y="407"/>
                    <a:pt x="182" y="407"/>
                    <a:pt x="182" y="407"/>
                  </a:cubicBezTo>
                  <a:cubicBezTo>
                    <a:pt x="182" y="407"/>
                    <a:pt x="181" y="408"/>
                    <a:pt x="181" y="408"/>
                  </a:cubicBezTo>
                  <a:cubicBezTo>
                    <a:pt x="180" y="408"/>
                    <a:pt x="180" y="408"/>
                    <a:pt x="180" y="408"/>
                  </a:cubicBezTo>
                  <a:cubicBezTo>
                    <a:pt x="178" y="408"/>
                    <a:pt x="177" y="408"/>
                    <a:pt x="175" y="408"/>
                  </a:cubicBezTo>
                  <a:cubicBezTo>
                    <a:pt x="172" y="408"/>
                    <a:pt x="169" y="407"/>
                    <a:pt x="166" y="407"/>
                  </a:cubicBezTo>
                  <a:cubicBezTo>
                    <a:pt x="159" y="405"/>
                    <a:pt x="154" y="402"/>
                    <a:pt x="149" y="397"/>
                  </a:cubicBezTo>
                  <a:cubicBezTo>
                    <a:pt x="144" y="393"/>
                    <a:pt x="140" y="388"/>
                    <a:pt x="138" y="382"/>
                  </a:cubicBezTo>
                  <a:cubicBezTo>
                    <a:pt x="136" y="376"/>
                    <a:pt x="136" y="370"/>
                    <a:pt x="138" y="366"/>
                  </a:cubicBezTo>
                  <a:cubicBezTo>
                    <a:pt x="139" y="364"/>
                    <a:pt x="141" y="362"/>
                    <a:pt x="143" y="360"/>
                  </a:cubicBezTo>
                  <a:cubicBezTo>
                    <a:pt x="145" y="358"/>
                    <a:pt x="148" y="357"/>
                    <a:pt x="151" y="356"/>
                  </a:cubicBezTo>
                  <a:cubicBezTo>
                    <a:pt x="156" y="355"/>
                    <a:pt x="162" y="356"/>
                    <a:pt x="167" y="359"/>
                  </a:cubicBezTo>
                  <a:cubicBezTo>
                    <a:pt x="172" y="362"/>
                    <a:pt x="177" y="367"/>
                    <a:pt x="180" y="373"/>
                  </a:cubicBezTo>
                  <a:cubicBezTo>
                    <a:pt x="181" y="374"/>
                    <a:pt x="182" y="375"/>
                    <a:pt x="183" y="377"/>
                  </a:cubicBezTo>
                  <a:cubicBezTo>
                    <a:pt x="185" y="382"/>
                    <a:pt x="185" y="382"/>
                    <a:pt x="185" y="382"/>
                  </a:cubicBezTo>
                  <a:cubicBezTo>
                    <a:pt x="193" y="398"/>
                    <a:pt x="193" y="398"/>
                    <a:pt x="193" y="398"/>
                  </a:cubicBezTo>
                  <a:cubicBezTo>
                    <a:pt x="195" y="397"/>
                    <a:pt x="197" y="396"/>
                    <a:pt x="200" y="395"/>
                  </a:cubicBezTo>
                  <a:cubicBezTo>
                    <a:pt x="201" y="394"/>
                    <a:pt x="202" y="394"/>
                    <a:pt x="203" y="393"/>
                  </a:cubicBezTo>
                  <a:cubicBezTo>
                    <a:pt x="204" y="393"/>
                    <a:pt x="205" y="392"/>
                    <a:pt x="206" y="392"/>
                  </a:cubicBezTo>
                  <a:cubicBezTo>
                    <a:pt x="207" y="391"/>
                    <a:pt x="207" y="391"/>
                    <a:pt x="207" y="391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10" y="389"/>
                    <a:pt x="210" y="389"/>
                    <a:pt x="210" y="389"/>
                  </a:cubicBezTo>
                  <a:cubicBezTo>
                    <a:pt x="211" y="388"/>
                    <a:pt x="212" y="388"/>
                    <a:pt x="213" y="387"/>
                  </a:cubicBezTo>
                  <a:cubicBezTo>
                    <a:pt x="218" y="384"/>
                    <a:pt x="222" y="381"/>
                    <a:pt x="226" y="378"/>
                  </a:cubicBezTo>
                  <a:cubicBezTo>
                    <a:pt x="230" y="374"/>
                    <a:pt x="234" y="371"/>
                    <a:pt x="238" y="367"/>
                  </a:cubicBezTo>
                  <a:cubicBezTo>
                    <a:pt x="240" y="365"/>
                    <a:pt x="242" y="363"/>
                    <a:pt x="243" y="361"/>
                  </a:cubicBezTo>
                  <a:cubicBezTo>
                    <a:pt x="244" y="360"/>
                    <a:pt x="244" y="360"/>
                    <a:pt x="244" y="360"/>
                  </a:cubicBezTo>
                  <a:cubicBezTo>
                    <a:pt x="245" y="359"/>
                    <a:pt x="245" y="359"/>
                    <a:pt x="245" y="359"/>
                  </a:cubicBezTo>
                  <a:cubicBezTo>
                    <a:pt x="246" y="358"/>
                    <a:pt x="246" y="358"/>
                    <a:pt x="247" y="357"/>
                  </a:cubicBezTo>
                  <a:cubicBezTo>
                    <a:pt x="249" y="355"/>
                    <a:pt x="250" y="353"/>
                    <a:pt x="252" y="351"/>
                  </a:cubicBezTo>
                  <a:cubicBezTo>
                    <a:pt x="250" y="349"/>
                    <a:pt x="249" y="347"/>
                    <a:pt x="248" y="345"/>
                  </a:cubicBezTo>
                  <a:cubicBezTo>
                    <a:pt x="247" y="344"/>
                    <a:pt x="247" y="344"/>
                    <a:pt x="247" y="344"/>
                  </a:cubicBezTo>
                  <a:cubicBezTo>
                    <a:pt x="247" y="344"/>
                    <a:pt x="246" y="343"/>
                    <a:pt x="246" y="343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6" y="342"/>
                    <a:pt x="246" y="342"/>
                    <a:pt x="245" y="341"/>
                  </a:cubicBezTo>
                  <a:cubicBezTo>
                    <a:pt x="245" y="340"/>
                    <a:pt x="244" y="338"/>
                    <a:pt x="243" y="336"/>
                  </a:cubicBezTo>
                  <a:cubicBezTo>
                    <a:pt x="243" y="335"/>
                    <a:pt x="243" y="334"/>
                    <a:pt x="243" y="333"/>
                  </a:cubicBezTo>
                  <a:cubicBezTo>
                    <a:pt x="243" y="332"/>
                    <a:pt x="243" y="332"/>
                    <a:pt x="242" y="331"/>
                  </a:cubicBezTo>
                  <a:cubicBezTo>
                    <a:pt x="242" y="331"/>
                    <a:pt x="242" y="330"/>
                    <a:pt x="242" y="330"/>
                  </a:cubicBezTo>
                  <a:cubicBezTo>
                    <a:pt x="242" y="328"/>
                    <a:pt x="242" y="326"/>
                    <a:pt x="243" y="324"/>
                  </a:cubicBezTo>
                  <a:cubicBezTo>
                    <a:pt x="244" y="315"/>
                    <a:pt x="247" y="306"/>
                    <a:pt x="252" y="299"/>
                  </a:cubicBezTo>
                  <a:cubicBezTo>
                    <a:pt x="254" y="296"/>
                    <a:pt x="257" y="293"/>
                    <a:pt x="260" y="291"/>
                  </a:cubicBezTo>
                  <a:cubicBezTo>
                    <a:pt x="263" y="289"/>
                    <a:pt x="267" y="288"/>
                    <a:pt x="270" y="288"/>
                  </a:cubicBezTo>
                  <a:cubicBezTo>
                    <a:pt x="274" y="288"/>
                    <a:pt x="277" y="290"/>
                    <a:pt x="280" y="292"/>
                  </a:cubicBezTo>
                  <a:cubicBezTo>
                    <a:pt x="283" y="294"/>
                    <a:pt x="286" y="297"/>
                    <a:pt x="287" y="300"/>
                  </a:cubicBezTo>
                  <a:cubicBezTo>
                    <a:pt x="288" y="304"/>
                    <a:pt x="288" y="307"/>
                    <a:pt x="287" y="311"/>
                  </a:cubicBezTo>
                  <a:cubicBezTo>
                    <a:pt x="287" y="315"/>
                    <a:pt x="285" y="319"/>
                    <a:pt x="283" y="323"/>
                  </a:cubicBezTo>
                  <a:cubicBezTo>
                    <a:pt x="280" y="327"/>
                    <a:pt x="278" y="330"/>
                    <a:pt x="275" y="33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67" y="344"/>
                    <a:pt x="267" y="344"/>
                    <a:pt x="267" y="344"/>
                  </a:cubicBezTo>
                  <a:cubicBezTo>
                    <a:pt x="266" y="346"/>
                    <a:pt x="265" y="347"/>
                    <a:pt x="265" y="349"/>
                  </a:cubicBezTo>
                  <a:cubicBezTo>
                    <a:pt x="265" y="349"/>
                    <a:pt x="265" y="350"/>
                    <a:pt x="265" y="350"/>
                  </a:cubicBezTo>
                  <a:cubicBezTo>
                    <a:pt x="265" y="351"/>
                    <a:pt x="266" y="351"/>
                    <a:pt x="266" y="351"/>
                  </a:cubicBezTo>
                  <a:cubicBezTo>
                    <a:pt x="266" y="351"/>
                    <a:pt x="266" y="351"/>
                    <a:pt x="266" y="351"/>
                  </a:cubicBezTo>
                  <a:cubicBezTo>
                    <a:pt x="266" y="352"/>
                    <a:pt x="266" y="352"/>
                    <a:pt x="266" y="352"/>
                  </a:cubicBezTo>
                  <a:cubicBezTo>
                    <a:pt x="267" y="354"/>
                    <a:pt x="268" y="354"/>
                    <a:pt x="270" y="355"/>
                  </a:cubicBezTo>
                  <a:cubicBezTo>
                    <a:pt x="272" y="356"/>
                    <a:pt x="274" y="357"/>
                    <a:pt x="276" y="357"/>
                  </a:cubicBezTo>
                  <a:cubicBezTo>
                    <a:pt x="277" y="358"/>
                    <a:pt x="278" y="358"/>
                    <a:pt x="280" y="358"/>
                  </a:cubicBezTo>
                  <a:cubicBezTo>
                    <a:pt x="281" y="358"/>
                    <a:pt x="282" y="359"/>
                    <a:pt x="283" y="359"/>
                  </a:cubicBezTo>
                  <a:cubicBezTo>
                    <a:pt x="285" y="359"/>
                    <a:pt x="285" y="359"/>
                    <a:pt x="285" y="359"/>
                  </a:cubicBezTo>
                  <a:cubicBezTo>
                    <a:pt x="287" y="360"/>
                    <a:pt x="287" y="360"/>
                    <a:pt x="287" y="360"/>
                  </a:cubicBezTo>
                  <a:cubicBezTo>
                    <a:pt x="292" y="360"/>
                    <a:pt x="297" y="361"/>
                    <a:pt x="302" y="361"/>
                  </a:cubicBezTo>
                  <a:cubicBezTo>
                    <a:pt x="308" y="361"/>
                    <a:pt x="313" y="360"/>
                    <a:pt x="318" y="359"/>
                  </a:cubicBezTo>
                  <a:cubicBezTo>
                    <a:pt x="321" y="359"/>
                    <a:pt x="324" y="358"/>
                    <a:pt x="327" y="357"/>
                  </a:cubicBezTo>
                  <a:cubicBezTo>
                    <a:pt x="327" y="357"/>
                    <a:pt x="328" y="356"/>
                    <a:pt x="329" y="356"/>
                  </a:cubicBezTo>
                  <a:cubicBezTo>
                    <a:pt x="330" y="355"/>
                    <a:pt x="331" y="355"/>
                    <a:pt x="332" y="355"/>
                  </a:cubicBezTo>
                  <a:cubicBezTo>
                    <a:pt x="338" y="352"/>
                    <a:pt x="338" y="352"/>
                    <a:pt x="338" y="352"/>
                  </a:cubicBezTo>
                  <a:cubicBezTo>
                    <a:pt x="338" y="347"/>
                    <a:pt x="338" y="347"/>
                    <a:pt x="338" y="347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2"/>
                    <a:pt x="337" y="342"/>
                    <a:pt x="337" y="342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36"/>
                    <a:pt x="336" y="336"/>
                    <a:pt x="336" y="336"/>
                  </a:cubicBezTo>
                  <a:cubicBezTo>
                    <a:pt x="336" y="333"/>
                    <a:pt x="335" y="330"/>
                    <a:pt x="335" y="327"/>
                  </a:cubicBezTo>
                  <a:cubicBezTo>
                    <a:pt x="336" y="321"/>
                    <a:pt x="337" y="315"/>
                    <a:pt x="340" y="310"/>
                  </a:cubicBezTo>
                  <a:cubicBezTo>
                    <a:pt x="342" y="307"/>
                    <a:pt x="343" y="305"/>
                    <a:pt x="345" y="303"/>
                  </a:cubicBezTo>
                  <a:cubicBezTo>
                    <a:pt x="347" y="302"/>
                    <a:pt x="348" y="301"/>
                    <a:pt x="349" y="300"/>
                  </a:cubicBezTo>
                  <a:cubicBezTo>
                    <a:pt x="350" y="299"/>
                    <a:pt x="351" y="299"/>
                    <a:pt x="352" y="298"/>
                  </a:cubicBezTo>
                  <a:cubicBezTo>
                    <a:pt x="357" y="296"/>
                    <a:pt x="363" y="295"/>
                    <a:pt x="367" y="297"/>
                  </a:cubicBezTo>
                  <a:cubicBezTo>
                    <a:pt x="368" y="297"/>
                    <a:pt x="369" y="298"/>
                    <a:pt x="370" y="299"/>
                  </a:cubicBezTo>
                  <a:cubicBezTo>
                    <a:pt x="370" y="299"/>
                    <a:pt x="371" y="299"/>
                    <a:pt x="371" y="300"/>
                  </a:cubicBezTo>
                  <a:cubicBezTo>
                    <a:pt x="372" y="300"/>
                    <a:pt x="372" y="301"/>
                    <a:pt x="373" y="301"/>
                  </a:cubicBezTo>
                  <a:cubicBezTo>
                    <a:pt x="374" y="304"/>
                    <a:pt x="376" y="306"/>
                    <a:pt x="377" y="308"/>
                  </a:cubicBezTo>
                  <a:cubicBezTo>
                    <a:pt x="378" y="311"/>
                    <a:pt x="378" y="313"/>
                    <a:pt x="378" y="316"/>
                  </a:cubicBezTo>
                  <a:cubicBezTo>
                    <a:pt x="378" y="319"/>
                    <a:pt x="377" y="322"/>
                    <a:pt x="376" y="324"/>
                  </a:cubicBezTo>
                  <a:cubicBezTo>
                    <a:pt x="374" y="330"/>
                    <a:pt x="371" y="335"/>
                    <a:pt x="366" y="339"/>
                  </a:cubicBezTo>
                  <a:cubicBezTo>
                    <a:pt x="364" y="342"/>
                    <a:pt x="362" y="344"/>
                    <a:pt x="359" y="346"/>
                  </a:cubicBezTo>
                  <a:cubicBezTo>
                    <a:pt x="359" y="346"/>
                    <a:pt x="358" y="347"/>
                    <a:pt x="357" y="347"/>
                  </a:cubicBezTo>
                  <a:cubicBezTo>
                    <a:pt x="356" y="348"/>
                    <a:pt x="356" y="348"/>
                    <a:pt x="356" y="348"/>
                  </a:cubicBezTo>
                  <a:cubicBezTo>
                    <a:pt x="355" y="349"/>
                    <a:pt x="355" y="349"/>
                    <a:pt x="355" y="349"/>
                  </a:cubicBezTo>
                  <a:cubicBezTo>
                    <a:pt x="352" y="351"/>
                    <a:pt x="349" y="353"/>
                    <a:pt x="346" y="355"/>
                  </a:cubicBezTo>
                  <a:cubicBezTo>
                    <a:pt x="347" y="357"/>
                    <a:pt x="348" y="359"/>
                    <a:pt x="349" y="361"/>
                  </a:cubicBezTo>
                  <a:cubicBezTo>
                    <a:pt x="349" y="362"/>
                    <a:pt x="350" y="363"/>
                    <a:pt x="350" y="364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1" y="367"/>
                    <a:pt x="351" y="367"/>
                    <a:pt x="351" y="367"/>
                  </a:cubicBezTo>
                  <a:cubicBezTo>
                    <a:pt x="352" y="369"/>
                    <a:pt x="353" y="372"/>
                    <a:pt x="354" y="374"/>
                  </a:cubicBezTo>
                  <a:cubicBezTo>
                    <a:pt x="357" y="378"/>
                    <a:pt x="360" y="383"/>
                    <a:pt x="363" y="387"/>
                  </a:cubicBezTo>
                  <a:cubicBezTo>
                    <a:pt x="366" y="392"/>
                    <a:pt x="370" y="396"/>
                    <a:pt x="374" y="399"/>
                  </a:cubicBezTo>
                  <a:cubicBezTo>
                    <a:pt x="375" y="400"/>
                    <a:pt x="377" y="401"/>
                    <a:pt x="378" y="401"/>
                  </a:cubicBezTo>
                  <a:cubicBezTo>
                    <a:pt x="378" y="402"/>
                    <a:pt x="379" y="402"/>
                    <a:pt x="379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2" y="404"/>
                    <a:pt x="382" y="404"/>
                    <a:pt x="382" y="404"/>
                  </a:cubicBezTo>
                  <a:cubicBezTo>
                    <a:pt x="384" y="405"/>
                    <a:pt x="386" y="406"/>
                    <a:pt x="388" y="407"/>
                  </a:cubicBezTo>
                  <a:cubicBezTo>
                    <a:pt x="390" y="408"/>
                    <a:pt x="392" y="409"/>
                    <a:pt x="394" y="410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407" y="384"/>
                    <a:pt x="407" y="384"/>
                    <a:pt x="407" y="384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10" y="378"/>
                    <a:pt x="410" y="378"/>
                    <a:pt x="410" y="378"/>
                  </a:cubicBezTo>
                  <a:cubicBezTo>
                    <a:pt x="410" y="377"/>
                    <a:pt x="410" y="377"/>
                    <a:pt x="410" y="377"/>
                  </a:cubicBezTo>
                  <a:cubicBezTo>
                    <a:pt x="411" y="377"/>
                    <a:pt x="411" y="376"/>
                    <a:pt x="412" y="375"/>
                  </a:cubicBezTo>
                  <a:cubicBezTo>
                    <a:pt x="414" y="373"/>
                    <a:pt x="416" y="370"/>
                    <a:pt x="418" y="368"/>
                  </a:cubicBezTo>
                  <a:cubicBezTo>
                    <a:pt x="420" y="366"/>
                    <a:pt x="423" y="364"/>
                    <a:pt x="425" y="363"/>
                  </a:cubicBezTo>
                  <a:cubicBezTo>
                    <a:pt x="426" y="362"/>
                    <a:pt x="428" y="362"/>
                    <a:pt x="429" y="362"/>
                  </a:cubicBezTo>
                  <a:cubicBezTo>
                    <a:pt x="429" y="362"/>
                    <a:pt x="430" y="362"/>
                    <a:pt x="430" y="362"/>
                  </a:cubicBezTo>
                  <a:cubicBezTo>
                    <a:pt x="431" y="362"/>
                    <a:pt x="431" y="362"/>
                    <a:pt x="432" y="362"/>
                  </a:cubicBezTo>
                  <a:cubicBezTo>
                    <a:pt x="436" y="363"/>
                    <a:pt x="441" y="367"/>
                    <a:pt x="443" y="372"/>
                  </a:cubicBezTo>
                  <a:cubicBezTo>
                    <a:pt x="445" y="377"/>
                    <a:pt x="446" y="384"/>
                    <a:pt x="445" y="390"/>
                  </a:cubicBezTo>
                  <a:cubicBezTo>
                    <a:pt x="445" y="393"/>
                    <a:pt x="444" y="396"/>
                    <a:pt x="442" y="399"/>
                  </a:cubicBezTo>
                  <a:cubicBezTo>
                    <a:pt x="441" y="402"/>
                    <a:pt x="440" y="404"/>
                    <a:pt x="438" y="406"/>
                  </a:cubicBezTo>
                  <a:cubicBezTo>
                    <a:pt x="434" y="411"/>
                    <a:pt x="428" y="414"/>
                    <a:pt x="422" y="416"/>
                  </a:cubicBezTo>
                  <a:cubicBezTo>
                    <a:pt x="419" y="417"/>
                    <a:pt x="416" y="417"/>
                    <a:pt x="413" y="417"/>
                  </a:cubicBezTo>
                  <a:cubicBezTo>
                    <a:pt x="411" y="418"/>
                    <a:pt x="410" y="418"/>
                    <a:pt x="408" y="418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7"/>
                    <a:pt x="404" y="417"/>
                    <a:pt x="403" y="417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2"/>
                    <a:pt x="387" y="442"/>
                    <a:pt x="387" y="442"/>
                  </a:cubicBezTo>
                  <a:cubicBezTo>
                    <a:pt x="384" y="449"/>
                    <a:pt x="381" y="456"/>
                    <a:pt x="378" y="463"/>
                  </a:cubicBezTo>
                  <a:cubicBezTo>
                    <a:pt x="372" y="477"/>
                    <a:pt x="367" y="492"/>
                    <a:pt x="362" y="506"/>
                  </a:cubicBezTo>
                  <a:cubicBezTo>
                    <a:pt x="351" y="535"/>
                    <a:pt x="342" y="564"/>
                    <a:pt x="333" y="593"/>
                  </a:cubicBezTo>
                  <a:cubicBezTo>
                    <a:pt x="330" y="604"/>
                    <a:pt x="330" y="604"/>
                    <a:pt x="330" y="604"/>
                  </a:cubicBezTo>
                  <a:cubicBezTo>
                    <a:pt x="327" y="613"/>
                    <a:pt x="327" y="613"/>
                    <a:pt x="327" y="613"/>
                  </a:cubicBezTo>
                  <a:cubicBezTo>
                    <a:pt x="326" y="619"/>
                    <a:pt x="326" y="619"/>
                    <a:pt x="326" y="619"/>
                  </a:cubicBezTo>
                  <a:cubicBezTo>
                    <a:pt x="325" y="621"/>
                    <a:pt x="325" y="621"/>
                    <a:pt x="325" y="621"/>
                  </a:cubicBezTo>
                  <a:cubicBezTo>
                    <a:pt x="325" y="622"/>
                    <a:pt x="325" y="622"/>
                    <a:pt x="325" y="622"/>
                  </a:cubicBezTo>
                  <a:lnTo>
                    <a:pt x="318" y="6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7" name="文本框 56"/>
          <p:cNvSpPr txBox="1"/>
          <p:nvPr/>
        </p:nvSpPr>
        <p:spPr>
          <a:xfrm rot="16200000">
            <a:off x="9306282" y="1155287"/>
            <a:ext cx="1107996" cy="46634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60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问题描述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1B98D33-C8AF-4089-8A8B-579ED1C68B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132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438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问题描述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1</a:t>
              </a:r>
              <a:endParaRPr lang="zh-CN" altLang="en-US" sz="28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84BCD108-8FD2-4136-9C7D-262488B11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68888" y="975609"/>
            <a:ext cx="9105265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indent="457200"/>
            <a:r>
              <a:rPr lang="zh-CN" altLang="en-US" sz="2000" b="1" dirty="0">
                <a:latin typeface="微软雅黑" panose="020B0503020204020204" pitchFamily="34" charset="-122"/>
              </a:rPr>
              <a:t>问题描述：假设要在足够多的会场里安排一批活动，并希望使用尽可能少的会场。设计一个有效的贪心算法进行安排。</a:t>
            </a:r>
            <a:endParaRPr lang="en-US" altLang="zh-CN" sz="2000" b="1" dirty="0">
              <a:latin typeface="微软雅黑" panose="020B0503020204020204" pitchFamily="34" charset="-122"/>
            </a:endParaRPr>
          </a:p>
          <a:p>
            <a:pPr indent="457200"/>
            <a:endParaRPr lang="zh-CN" altLang="en-US" sz="2000" b="1" dirty="0">
              <a:latin typeface="微软雅黑" panose="020B0503020204020204" pitchFamily="34" charset="-122"/>
            </a:endParaRPr>
          </a:p>
          <a:p>
            <a:pPr indent="457200"/>
            <a:r>
              <a:rPr lang="zh-CN" altLang="en-US" sz="2000" b="1" dirty="0">
                <a:latin typeface="微软雅黑" panose="020B0503020204020204" pitchFamily="34" charset="-122"/>
              </a:rPr>
              <a:t>输入：第一行有</a:t>
            </a:r>
            <a:r>
              <a:rPr lang="en-US" altLang="zh-CN" sz="2000" b="1" dirty="0">
                <a:latin typeface="微软雅黑" panose="020B0503020204020204" pitchFamily="34" charset="-122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</a:rPr>
              <a:t>个正整数</a:t>
            </a:r>
            <a:r>
              <a:rPr lang="en-US" altLang="zh-CN" sz="2000" b="1" dirty="0">
                <a:latin typeface="微软雅黑" panose="020B0503020204020204" pitchFamily="34" charset="-122"/>
              </a:rPr>
              <a:t>k</a:t>
            </a:r>
            <a:r>
              <a:rPr lang="zh-CN" altLang="en-US" sz="2000" b="1" dirty="0">
                <a:latin typeface="微软雅黑" panose="020B0503020204020204" pitchFamily="34" charset="-122"/>
              </a:rPr>
              <a:t>，表示有</a:t>
            </a:r>
            <a:r>
              <a:rPr lang="en-US" altLang="zh-CN" sz="2000" b="1" dirty="0">
                <a:latin typeface="微软雅黑" panose="020B0503020204020204" pitchFamily="34" charset="-122"/>
              </a:rPr>
              <a:t>k</a:t>
            </a:r>
            <a:r>
              <a:rPr lang="zh-CN" altLang="en-US" sz="2000" b="1" dirty="0">
                <a:latin typeface="微软雅黑" panose="020B0503020204020204" pitchFamily="34" charset="-122"/>
              </a:rPr>
              <a:t>个待安排的活动。</a:t>
            </a:r>
          </a:p>
          <a:p>
            <a:pPr indent="457200"/>
            <a:r>
              <a:rPr lang="zh-CN" altLang="en-US" sz="2000" b="1" dirty="0">
                <a:latin typeface="微软雅黑" panose="020B0503020204020204" pitchFamily="34" charset="-122"/>
              </a:rPr>
              <a:t>接下来的</a:t>
            </a:r>
            <a:r>
              <a:rPr lang="en-US" altLang="zh-CN" sz="2000" b="1" dirty="0">
                <a:latin typeface="微软雅黑" panose="020B0503020204020204" pitchFamily="34" charset="-122"/>
              </a:rPr>
              <a:t>k</a:t>
            </a:r>
            <a:r>
              <a:rPr lang="zh-CN" altLang="en-US" sz="2000" b="1" dirty="0">
                <a:latin typeface="微软雅黑" panose="020B0503020204020204" pitchFamily="34" charset="-122"/>
              </a:rPr>
              <a:t>行中，每行有两个正整数，分别表示</a:t>
            </a:r>
            <a:r>
              <a:rPr lang="en-US" altLang="zh-CN" sz="2000" b="1" dirty="0">
                <a:latin typeface="微软雅黑" panose="020B0503020204020204" pitchFamily="34" charset="-122"/>
              </a:rPr>
              <a:t>k</a:t>
            </a:r>
            <a:r>
              <a:rPr lang="zh-CN" altLang="en-US" sz="2000" b="1" dirty="0">
                <a:latin typeface="微软雅黑" panose="020B0503020204020204" pitchFamily="34" charset="-122"/>
              </a:rPr>
              <a:t>个待安排的活动开始时间和活动结束时间。时间以</a:t>
            </a:r>
            <a:r>
              <a:rPr lang="en-US" altLang="zh-CN" sz="2000" b="1" dirty="0">
                <a:latin typeface="微软雅黑" panose="020B0503020204020204" pitchFamily="34" charset="-122"/>
              </a:rPr>
              <a:t>0</a:t>
            </a:r>
            <a:r>
              <a:rPr lang="zh-CN" altLang="en-US" sz="2000" b="1" dirty="0">
                <a:latin typeface="微软雅黑" panose="020B0503020204020204" pitchFamily="34" charset="-122"/>
              </a:rPr>
              <a:t>点开始的分钟计。</a:t>
            </a:r>
            <a:endParaRPr lang="en-US" altLang="zh-CN" sz="2000" b="1" dirty="0">
              <a:latin typeface="微软雅黑" panose="020B0503020204020204" pitchFamily="34" charset="-122"/>
            </a:endParaRPr>
          </a:p>
          <a:p>
            <a:pPr indent="457200"/>
            <a:endParaRPr lang="zh-CN" altLang="en-US" sz="2000" b="1" dirty="0">
              <a:latin typeface="微软雅黑" panose="020B0503020204020204" pitchFamily="34" charset="-122"/>
            </a:endParaRPr>
          </a:p>
          <a:p>
            <a:pPr indent="457200"/>
            <a:r>
              <a:rPr lang="zh-CN" altLang="en-US" sz="2000" b="1" dirty="0">
                <a:latin typeface="微软雅黑" panose="020B0503020204020204" pitchFamily="34" charset="-122"/>
              </a:rPr>
              <a:t>输出：一个整数，表示最少使用的会场数。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7542A91B-B494-4F88-B5B3-253377B0C7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3822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2"/>
          <p:cNvSpPr txBox="1"/>
          <p:nvPr/>
        </p:nvSpPr>
        <p:spPr>
          <a:xfrm>
            <a:off x="5777799" y="4332877"/>
            <a:ext cx="2961005" cy="11423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6825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PART2</a:t>
            </a:r>
            <a:endParaRPr lang="zh-CN" altLang="en-US" sz="22655" b="1" dirty="0">
              <a:solidFill>
                <a:schemeClr val="accent3">
                  <a:lumMod val="20000"/>
                  <a:lumOff val="8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13956" y="596262"/>
            <a:ext cx="3971693" cy="4252077"/>
            <a:chOff x="4427538" y="954088"/>
            <a:chExt cx="3333750" cy="3729038"/>
          </a:xfrm>
        </p:grpSpPr>
        <p:sp>
          <p:nvSpPr>
            <p:cNvPr id="15" name="Freeform 5"/>
            <p:cNvSpPr/>
            <p:nvPr/>
          </p:nvSpPr>
          <p:spPr bwMode="auto">
            <a:xfrm>
              <a:off x="5026026" y="1547813"/>
              <a:ext cx="2144713" cy="2363788"/>
            </a:xfrm>
            <a:custGeom>
              <a:avLst/>
              <a:gdLst>
                <a:gd name="T0" fmla="*/ 518 w 570"/>
                <a:gd name="T1" fmla="*/ 231 h 629"/>
                <a:gd name="T2" fmla="*/ 454 w 570"/>
                <a:gd name="T3" fmla="*/ 271 h 629"/>
                <a:gd name="T4" fmla="*/ 496 w 570"/>
                <a:gd name="T5" fmla="*/ 135 h 629"/>
                <a:gd name="T6" fmla="*/ 393 w 570"/>
                <a:gd name="T7" fmla="*/ 205 h 629"/>
                <a:gd name="T8" fmla="*/ 326 w 570"/>
                <a:gd name="T9" fmla="*/ 264 h 629"/>
                <a:gd name="T10" fmla="*/ 474 w 570"/>
                <a:gd name="T11" fmla="*/ 89 h 629"/>
                <a:gd name="T12" fmla="*/ 385 w 570"/>
                <a:gd name="T13" fmla="*/ 100 h 629"/>
                <a:gd name="T14" fmla="*/ 322 w 570"/>
                <a:gd name="T15" fmla="*/ 156 h 629"/>
                <a:gd name="T16" fmla="*/ 401 w 570"/>
                <a:gd name="T17" fmla="*/ 66 h 629"/>
                <a:gd name="T18" fmla="*/ 279 w 570"/>
                <a:gd name="T19" fmla="*/ 80 h 629"/>
                <a:gd name="T20" fmla="*/ 223 w 570"/>
                <a:gd name="T21" fmla="*/ 103 h 629"/>
                <a:gd name="T22" fmla="*/ 280 w 570"/>
                <a:gd name="T23" fmla="*/ 61 h 629"/>
                <a:gd name="T24" fmla="*/ 212 w 570"/>
                <a:gd name="T25" fmla="*/ 33 h 629"/>
                <a:gd name="T26" fmla="*/ 78 w 570"/>
                <a:gd name="T27" fmla="*/ 109 h 629"/>
                <a:gd name="T28" fmla="*/ 29 w 570"/>
                <a:gd name="T29" fmla="*/ 198 h 629"/>
                <a:gd name="T30" fmla="*/ 35 w 570"/>
                <a:gd name="T31" fmla="*/ 232 h 629"/>
                <a:gd name="T32" fmla="*/ 42 w 570"/>
                <a:gd name="T33" fmla="*/ 311 h 629"/>
                <a:gd name="T34" fmla="*/ 20 w 570"/>
                <a:gd name="T35" fmla="*/ 366 h 629"/>
                <a:gd name="T36" fmla="*/ 73 w 570"/>
                <a:gd name="T37" fmla="*/ 388 h 629"/>
                <a:gd name="T38" fmla="*/ 178 w 570"/>
                <a:gd name="T39" fmla="*/ 311 h 629"/>
                <a:gd name="T40" fmla="*/ 102 w 570"/>
                <a:gd name="T41" fmla="*/ 390 h 629"/>
                <a:gd name="T42" fmla="*/ 92 w 570"/>
                <a:gd name="T43" fmla="*/ 469 h 629"/>
                <a:gd name="T44" fmla="*/ 196 w 570"/>
                <a:gd name="T45" fmla="*/ 407 h 629"/>
                <a:gd name="T46" fmla="*/ 265 w 570"/>
                <a:gd name="T47" fmla="*/ 373 h 629"/>
                <a:gd name="T48" fmla="*/ 196 w 570"/>
                <a:gd name="T49" fmla="*/ 450 h 629"/>
                <a:gd name="T50" fmla="*/ 179 w 570"/>
                <a:gd name="T51" fmla="*/ 542 h 629"/>
                <a:gd name="T52" fmla="*/ 261 w 570"/>
                <a:gd name="T53" fmla="*/ 489 h 629"/>
                <a:gd name="T54" fmla="*/ 270 w 570"/>
                <a:gd name="T55" fmla="*/ 506 h 629"/>
                <a:gd name="T56" fmla="*/ 208 w 570"/>
                <a:gd name="T57" fmla="*/ 588 h 629"/>
                <a:gd name="T58" fmla="*/ 303 w 570"/>
                <a:gd name="T59" fmla="*/ 597 h 629"/>
                <a:gd name="T60" fmla="*/ 332 w 570"/>
                <a:gd name="T61" fmla="*/ 603 h 629"/>
                <a:gd name="T62" fmla="*/ 406 w 570"/>
                <a:gd name="T63" fmla="*/ 554 h 629"/>
                <a:gd name="T64" fmla="*/ 430 w 570"/>
                <a:gd name="T65" fmla="*/ 535 h 629"/>
                <a:gd name="T66" fmla="*/ 504 w 570"/>
                <a:gd name="T67" fmla="*/ 444 h 629"/>
                <a:gd name="T68" fmla="*/ 549 w 570"/>
                <a:gd name="T69" fmla="*/ 342 h 629"/>
                <a:gd name="T70" fmla="*/ 563 w 570"/>
                <a:gd name="T71" fmla="*/ 266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0" h="629">
                  <a:moveTo>
                    <a:pt x="558" y="231"/>
                  </a:moveTo>
                  <a:cubicBezTo>
                    <a:pt x="547" y="219"/>
                    <a:pt x="530" y="221"/>
                    <a:pt x="518" y="231"/>
                  </a:cubicBezTo>
                  <a:cubicBezTo>
                    <a:pt x="477" y="265"/>
                    <a:pt x="437" y="300"/>
                    <a:pt x="395" y="332"/>
                  </a:cubicBezTo>
                  <a:cubicBezTo>
                    <a:pt x="415" y="313"/>
                    <a:pt x="434" y="292"/>
                    <a:pt x="454" y="271"/>
                  </a:cubicBezTo>
                  <a:cubicBezTo>
                    <a:pt x="482" y="243"/>
                    <a:pt x="510" y="213"/>
                    <a:pt x="528" y="177"/>
                  </a:cubicBezTo>
                  <a:cubicBezTo>
                    <a:pt x="539" y="156"/>
                    <a:pt x="521" y="127"/>
                    <a:pt x="496" y="135"/>
                  </a:cubicBezTo>
                  <a:cubicBezTo>
                    <a:pt x="475" y="142"/>
                    <a:pt x="458" y="154"/>
                    <a:pt x="441" y="168"/>
                  </a:cubicBezTo>
                  <a:cubicBezTo>
                    <a:pt x="425" y="180"/>
                    <a:pt x="408" y="191"/>
                    <a:pt x="393" y="205"/>
                  </a:cubicBezTo>
                  <a:cubicBezTo>
                    <a:pt x="377" y="218"/>
                    <a:pt x="364" y="234"/>
                    <a:pt x="349" y="247"/>
                  </a:cubicBezTo>
                  <a:cubicBezTo>
                    <a:pt x="342" y="253"/>
                    <a:pt x="334" y="259"/>
                    <a:pt x="326" y="264"/>
                  </a:cubicBezTo>
                  <a:cubicBezTo>
                    <a:pt x="353" y="239"/>
                    <a:pt x="378" y="210"/>
                    <a:pt x="407" y="186"/>
                  </a:cubicBezTo>
                  <a:cubicBezTo>
                    <a:pt x="437" y="160"/>
                    <a:pt x="471" y="131"/>
                    <a:pt x="474" y="89"/>
                  </a:cubicBezTo>
                  <a:cubicBezTo>
                    <a:pt x="475" y="66"/>
                    <a:pt x="448" y="54"/>
                    <a:pt x="430" y="64"/>
                  </a:cubicBezTo>
                  <a:cubicBezTo>
                    <a:pt x="413" y="73"/>
                    <a:pt x="399" y="87"/>
                    <a:pt x="385" y="100"/>
                  </a:cubicBezTo>
                  <a:cubicBezTo>
                    <a:pt x="369" y="115"/>
                    <a:pt x="353" y="130"/>
                    <a:pt x="336" y="144"/>
                  </a:cubicBezTo>
                  <a:cubicBezTo>
                    <a:pt x="331" y="148"/>
                    <a:pt x="326" y="152"/>
                    <a:pt x="322" y="156"/>
                  </a:cubicBezTo>
                  <a:cubicBezTo>
                    <a:pt x="323" y="155"/>
                    <a:pt x="323" y="154"/>
                    <a:pt x="324" y="153"/>
                  </a:cubicBezTo>
                  <a:cubicBezTo>
                    <a:pt x="351" y="125"/>
                    <a:pt x="374" y="93"/>
                    <a:pt x="401" y="66"/>
                  </a:cubicBezTo>
                  <a:cubicBezTo>
                    <a:pt x="423" y="43"/>
                    <a:pt x="393" y="1"/>
                    <a:pt x="366" y="21"/>
                  </a:cubicBezTo>
                  <a:cubicBezTo>
                    <a:pt x="337" y="41"/>
                    <a:pt x="309" y="62"/>
                    <a:pt x="279" y="80"/>
                  </a:cubicBezTo>
                  <a:cubicBezTo>
                    <a:pt x="256" y="95"/>
                    <a:pt x="232" y="107"/>
                    <a:pt x="208" y="119"/>
                  </a:cubicBezTo>
                  <a:cubicBezTo>
                    <a:pt x="213" y="113"/>
                    <a:pt x="218" y="108"/>
                    <a:pt x="223" y="103"/>
                  </a:cubicBezTo>
                  <a:cubicBezTo>
                    <a:pt x="229" y="96"/>
                    <a:pt x="236" y="88"/>
                    <a:pt x="244" y="81"/>
                  </a:cubicBezTo>
                  <a:cubicBezTo>
                    <a:pt x="256" y="75"/>
                    <a:pt x="268" y="69"/>
                    <a:pt x="280" y="61"/>
                  </a:cubicBezTo>
                  <a:cubicBezTo>
                    <a:pt x="306" y="42"/>
                    <a:pt x="291" y="0"/>
                    <a:pt x="257" y="8"/>
                  </a:cubicBezTo>
                  <a:cubicBezTo>
                    <a:pt x="240" y="12"/>
                    <a:pt x="225" y="22"/>
                    <a:pt x="212" y="33"/>
                  </a:cubicBezTo>
                  <a:cubicBezTo>
                    <a:pt x="187" y="45"/>
                    <a:pt x="161" y="54"/>
                    <a:pt x="138" y="68"/>
                  </a:cubicBezTo>
                  <a:cubicBezTo>
                    <a:pt x="116" y="79"/>
                    <a:pt x="97" y="94"/>
                    <a:pt x="78" y="109"/>
                  </a:cubicBezTo>
                  <a:cubicBezTo>
                    <a:pt x="59" y="123"/>
                    <a:pt x="47" y="142"/>
                    <a:pt x="29" y="157"/>
                  </a:cubicBezTo>
                  <a:cubicBezTo>
                    <a:pt x="17" y="167"/>
                    <a:pt x="19" y="187"/>
                    <a:pt x="29" y="198"/>
                  </a:cubicBezTo>
                  <a:cubicBezTo>
                    <a:pt x="36" y="205"/>
                    <a:pt x="45" y="207"/>
                    <a:pt x="54" y="205"/>
                  </a:cubicBezTo>
                  <a:cubicBezTo>
                    <a:pt x="48" y="215"/>
                    <a:pt x="42" y="224"/>
                    <a:pt x="35" y="232"/>
                  </a:cubicBezTo>
                  <a:cubicBezTo>
                    <a:pt x="23" y="245"/>
                    <a:pt x="11" y="258"/>
                    <a:pt x="7" y="275"/>
                  </a:cubicBezTo>
                  <a:cubicBezTo>
                    <a:pt x="0" y="298"/>
                    <a:pt x="21" y="314"/>
                    <a:pt x="42" y="311"/>
                  </a:cubicBezTo>
                  <a:cubicBezTo>
                    <a:pt x="46" y="310"/>
                    <a:pt x="49" y="309"/>
                    <a:pt x="52" y="308"/>
                  </a:cubicBezTo>
                  <a:cubicBezTo>
                    <a:pt x="39" y="326"/>
                    <a:pt x="28" y="345"/>
                    <a:pt x="20" y="366"/>
                  </a:cubicBezTo>
                  <a:cubicBezTo>
                    <a:pt x="15" y="378"/>
                    <a:pt x="23" y="392"/>
                    <a:pt x="33" y="398"/>
                  </a:cubicBezTo>
                  <a:cubicBezTo>
                    <a:pt x="47" y="407"/>
                    <a:pt x="64" y="401"/>
                    <a:pt x="73" y="388"/>
                  </a:cubicBezTo>
                  <a:cubicBezTo>
                    <a:pt x="93" y="358"/>
                    <a:pt x="122" y="337"/>
                    <a:pt x="155" y="321"/>
                  </a:cubicBezTo>
                  <a:cubicBezTo>
                    <a:pt x="162" y="317"/>
                    <a:pt x="170" y="314"/>
                    <a:pt x="178" y="311"/>
                  </a:cubicBezTo>
                  <a:cubicBezTo>
                    <a:pt x="167" y="323"/>
                    <a:pt x="157" y="337"/>
                    <a:pt x="146" y="349"/>
                  </a:cubicBezTo>
                  <a:cubicBezTo>
                    <a:pt x="134" y="364"/>
                    <a:pt x="118" y="379"/>
                    <a:pt x="102" y="390"/>
                  </a:cubicBezTo>
                  <a:cubicBezTo>
                    <a:pt x="87" y="400"/>
                    <a:pt x="68" y="410"/>
                    <a:pt x="59" y="427"/>
                  </a:cubicBezTo>
                  <a:cubicBezTo>
                    <a:pt x="48" y="450"/>
                    <a:pt x="67" y="476"/>
                    <a:pt x="92" y="469"/>
                  </a:cubicBezTo>
                  <a:cubicBezTo>
                    <a:pt x="112" y="465"/>
                    <a:pt x="127" y="451"/>
                    <a:pt x="142" y="438"/>
                  </a:cubicBezTo>
                  <a:cubicBezTo>
                    <a:pt x="158" y="426"/>
                    <a:pt x="178" y="417"/>
                    <a:pt x="196" y="407"/>
                  </a:cubicBezTo>
                  <a:cubicBezTo>
                    <a:pt x="216" y="397"/>
                    <a:pt x="237" y="388"/>
                    <a:pt x="258" y="377"/>
                  </a:cubicBezTo>
                  <a:cubicBezTo>
                    <a:pt x="260" y="376"/>
                    <a:pt x="263" y="375"/>
                    <a:pt x="265" y="373"/>
                  </a:cubicBezTo>
                  <a:cubicBezTo>
                    <a:pt x="255" y="384"/>
                    <a:pt x="245" y="394"/>
                    <a:pt x="236" y="405"/>
                  </a:cubicBezTo>
                  <a:cubicBezTo>
                    <a:pt x="223" y="421"/>
                    <a:pt x="210" y="436"/>
                    <a:pt x="196" y="450"/>
                  </a:cubicBezTo>
                  <a:cubicBezTo>
                    <a:pt x="180" y="465"/>
                    <a:pt x="164" y="477"/>
                    <a:pt x="150" y="493"/>
                  </a:cubicBezTo>
                  <a:cubicBezTo>
                    <a:pt x="131" y="516"/>
                    <a:pt x="150" y="546"/>
                    <a:pt x="179" y="542"/>
                  </a:cubicBezTo>
                  <a:cubicBezTo>
                    <a:pt x="193" y="539"/>
                    <a:pt x="204" y="525"/>
                    <a:pt x="211" y="519"/>
                  </a:cubicBezTo>
                  <a:cubicBezTo>
                    <a:pt x="227" y="508"/>
                    <a:pt x="244" y="498"/>
                    <a:pt x="261" y="489"/>
                  </a:cubicBezTo>
                  <a:cubicBezTo>
                    <a:pt x="279" y="479"/>
                    <a:pt x="298" y="468"/>
                    <a:pt x="316" y="457"/>
                  </a:cubicBezTo>
                  <a:cubicBezTo>
                    <a:pt x="300" y="473"/>
                    <a:pt x="286" y="490"/>
                    <a:pt x="270" y="506"/>
                  </a:cubicBezTo>
                  <a:cubicBezTo>
                    <a:pt x="258" y="517"/>
                    <a:pt x="247" y="531"/>
                    <a:pt x="236" y="543"/>
                  </a:cubicBezTo>
                  <a:cubicBezTo>
                    <a:pt x="225" y="557"/>
                    <a:pt x="214" y="571"/>
                    <a:pt x="208" y="588"/>
                  </a:cubicBezTo>
                  <a:cubicBezTo>
                    <a:pt x="204" y="602"/>
                    <a:pt x="214" y="620"/>
                    <a:pt x="229" y="623"/>
                  </a:cubicBezTo>
                  <a:cubicBezTo>
                    <a:pt x="256" y="629"/>
                    <a:pt x="281" y="611"/>
                    <a:pt x="303" y="597"/>
                  </a:cubicBezTo>
                  <a:cubicBezTo>
                    <a:pt x="310" y="592"/>
                    <a:pt x="317" y="588"/>
                    <a:pt x="324" y="583"/>
                  </a:cubicBezTo>
                  <a:cubicBezTo>
                    <a:pt x="324" y="590"/>
                    <a:pt x="326" y="597"/>
                    <a:pt x="332" y="603"/>
                  </a:cubicBezTo>
                  <a:cubicBezTo>
                    <a:pt x="343" y="614"/>
                    <a:pt x="363" y="615"/>
                    <a:pt x="373" y="603"/>
                  </a:cubicBezTo>
                  <a:cubicBezTo>
                    <a:pt x="386" y="588"/>
                    <a:pt x="401" y="574"/>
                    <a:pt x="406" y="554"/>
                  </a:cubicBezTo>
                  <a:cubicBezTo>
                    <a:pt x="407" y="550"/>
                    <a:pt x="407" y="547"/>
                    <a:pt x="407" y="543"/>
                  </a:cubicBezTo>
                  <a:cubicBezTo>
                    <a:pt x="415" y="544"/>
                    <a:pt x="423" y="541"/>
                    <a:pt x="430" y="535"/>
                  </a:cubicBezTo>
                  <a:cubicBezTo>
                    <a:pt x="444" y="523"/>
                    <a:pt x="457" y="511"/>
                    <a:pt x="469" y="497"/>
                  </a:cubicBezTo>
                  <a:cubicBezTo>
                    <a:pt x="483" y="481"/>
                    <a:pt x="494" y="462"/>
                    <a:pt x="504" y="444"/>
                  </a:cubicBezTo>
                  <a:cubicBezTo>
                    <a:pt x="514" y="427"/>
                    <a:pt x="523" y="413"/>
                    <a:pt x="536" y="400"/>
                  </a:cubicBezTo>
                  <a:cubicBezTo>
                    <a:pt x="553" y="383"/>
                    <a:pt x="558" y="364"/>
                    <a:pt x="549" y="342"/>
                  </a:cubicBezTo>
                  <a:cubicBezTo>
                    <a:pt x="544" y="332"/>
                    <a:pt x="527" y="325"/>
                    <a:pt x="516" y="329"/>
                  </a:cubicBezTo>
                  <a:cubicBezTo>
                    <a:pt x="533" y="309"/>
                    <a:pt x="549" y="288"/>
                    <a:pt x="563" y="266"/>
                  </a:cubicBezTo>
                  <a:cubicBezTo>
                    <a:pt x="570" y="255"/>
                    <a:pt x="567" y="240"/>
                    <a:pt x="558" y="231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5462588" y="2581276"/>
              <a:ext cx="1274763" cy="1308100"/>
            </a:xfrm>
            <a:custGeom>
              <a:avLst/>
              <a:gdLst>
                <a:gd name="T0" fmla="*/ 275 w 339"/>
                <a:gd name="T1" fmla="*/ 103 h 348"/>
                <a:gd name="T2" fmla="*/ 261 w 339"/>
                <a:gd name="T3" fmla="*/ 119 h 348"/>
                <a:gd name="T4" fmla="*/ 256 w 339"/>
                <a:gd name="T5" fmla="*/ 55 h 348"/>
                <a:gd name="T6" fmla="*/ 214 w 339"/>
                <a:gd name="T7" fmla="*/ 32 h 348"/>
                <a:gd name="T8" fmla="*/ 151 w 339"/>
                <a:gd name="T9" fmla="*/ 73 h 348"/>
                <a:gd name="T10" fmla="*/ 161 w 339"/>
                <a:gd name="T11" fmla="*/ 56 h 348"/>
                <a:gd name="T12" fmla="*/ 111 w 339"/>
                <a:gd name="T13" fmla="*/ 46 h 348"/>
                <a:gd name="T14" fmla="*/ 86 w 339"/>
                <a:gd name="T15" fmla="*/ 100 h 348"/>
                <a:gd name="T16" fmla="*/ 74 w 339"/>
                <a:gd name="T17" fmla="*/ 103 h 348"/>
                <a:gd name="T18" fmla="*/ 49 w 339"/>
                <a:gd name="T19" fmla="*/ 132 h 348"/>
                <a:gd name="T20" fmla="*/ 67 w 339"/>
                <a:gd name="T21" fmla="*/ 154 h 348"/>
                <a:gd name="T22" fmla="*/ 102 w 339"/>
                <a:gd name="T23" fmla="*/ 239 h 348"/>
                <a:gd name="T24" fmla="*/ 131 w 339"/>
                <a:gd name="T25" fmla="*/ 333 h 348"/>
                <a:gd name="T26" fmla="*/ 117 w 339"/>
                <a:gd name="T27" fmla="*/ 205 h 348"/>
                <a:gd name="T28" fmla="*/ 83 w 339"/>
                <a:gd name="T29" fmla="*/ 129 h 348"/>
                <a:gd name="T30" fmla="*/ 132 w 339"/>
                <a:gd name="T31" fmla="*/ 89 h 348"/>
                <a:gd name="T32" fmla="*/ 217 w 339"/>
                <a:gd name="T33" fmla="*/ 87 h 348"/>
                <a:gd name="T34" fmla="*/ 257 w 339"/>
                <a:gd name="T35" fmla="*/ 143 h 348"/>
                <a:gd name="T36" fmla="*/ 208 w 339"/>
                <a:gd name="T37" fmla="*/ 272 h 348"/>
                <a:gd name="T38" fmla="*/ 186 w 339"/>
                <a:gd name="T39" fmla="*/ 333 h 348"/>
                <a:gd name="T40" fmla="*/ 228 w 339"/>
                <a:gd name="T41" fmla="*/ 283 h 348"/>
                <a:gd name="T42" fmla="*/ 280 w 339"/>
                <a:gd name="T43" fmla="*/ 147 h 348"/>
                <a:gd name="T44" fmla="*/ 323 w 339"/>
                <a:gd name="T45" fmla="*/ 92 h 348"/>
                <a:gd name="T46" fmla="*/ 40 w 339"/>
                <a:gd name="T47" fmla="*/ 99 h 348"/>
                <a:gd name="T48" fmla="*/ 43 w 339"/>
                <a:gd name="T49" fmla="*/ 103 h 348"/>
                <a:gd name="T50" fmla="*/ 142 w 339"/>
                <a:gd name="T51" fmla="*/ 37 h 348"/>
                <a:gd name="T52" fmla="*/ 141 w 339"/>
                <a:gd name="T53" fmla="*/ 44 h 348"/>
                <a:gd name="T54" fmla="*/ 142 w 339"/>
                <a:gd name="T55" fmla="*/ 37 h 348"/>
                <a:gd name="T56" fmla="*/ 235 w 339"/>
                <a:gd name="T57" fmla="*/ 43 h 348"/>
                <a:gd name="T58" fmla="*/ 234 w 339"/>
                <a:gd name="T59" fmla="*/ 46 h 348"/>
                <a:gd name="T60" fmla="*/ 300 w 339"/>
                <a:gd name="T61" fmla="*/ 115 h 348"/>
                <a:gd name="T62" fmla="*/ 296 w 339"/>
                <a:gd name="T63" fmla="*/ 112 h 348"/>
                <a:gd name="T64" fmla="*/ 304 w 339"/>
                <a:gd name="T65" fmla="*/ 10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9" h="348">
                  <a:moveTo>
                    <a:pt x="323" y="92"/>
                  </a:moveTo>
                  <a:cubicBezTo>
                    <a:pt x="308" y="65"/>
                    <a:pt x="286" y="83"/>
                    <a:pt x="275" y="103"/>
                  </a:cubicBezTo>
                  <a:cubicBezTo>
                    <a:pt x="272" y="109"/>
                    <a:pt x="269" y="115"/>
                    <a:pt x="266" y="121"/>
                  </a:cubicBezTo>
                  <a:cubicBezTo>
                    <a:pt x="264" y="121"/>
                    <a:pt x="263" y="120"/>
                    <a:pt x="261" y="119"/>
                  </a:cubicBezTo>
                  <a:cubicBezTo>
                    <a:pt x="249" y="111"/>
                    <a:pt x="242" y="94"/>
                    <a:pt x="238" y="76"/>
                  </a:cubicBezTo>
                  <a:cubicBezTo>
                    <a:pt x="246" y="71"/>
                    <a:pt x="253" y="65"/>
                    <a:pt x="256" y="55"/>
                  </a:cubicBezTo>
                  <a:cubicBezTo>
                    <a:pt x="259" y="45"/>
                    <a:pt x="260" y="25"/>
                    <a:pt x="248" y="20"/>
                  </a:cubicBezTo>
                  <a:cubicBezTo>
                    <a:pt x="236" y="15"/>
                    <a:pt x="220" y="19"/>
                    <a:pt x="214" y="32"/>
                  </a:cubicBezTo>
                  <a:cubicBezTo>
                    <a:pt x="210" y="41"/>
                    <a:pt x="210" y="52"/>
                    <a:pt x="211" y="64"/>
                  </a:cubicBezTo>
                  <a:cubicBezTo>
                    <a:pt x="193" y="73"/>
                    <a:pt x="171" y="78"/>
                    <a:pt x="151" y="73"/>
                  </a:cubicBezTo>
                  <a:cubicBezTo>
                    <a:pt x="151" y="73"/>
                    <a:pt x="150" y="73"/>
                    <a:pt x="149" y="72"/>
                  </a:cubicBezTo>
                  <a:cubicBezTo>
                    <a:pt x="154" y="67"/>
                    <a:pt x="158" y="62"/>
                    <a:pt x="161" y="56"/>
                  </a:cubicBezTo>
                  <a:cubicBezTo>
                    <a:pt x="167" y="46"/>
                    <a:pt x="169" y="27"/>
                    <a:pt x="160" y="18"/>
                  </a:cubicBezTo>
                  <a:cubicBezTo>
                    <a:pt x="141" y="0"/>
                    <a:pt x="114" y="25"/>
                    <a:pt x="111" y="46"/>
                  </a:cubicBezTo>
                  <a:cubicBezTo>
                    <a:pt x="110" y="55"/>
                    <a:pt x="113" y="64"/>
                    <a:pt x="117" y="72"/>
                  </a:cubicBezTo>
                  <a:cubicBezTo>
                    <a:pt x="107" y="82"/>
                    <a:pt x="97" y="92"/>
                    <a:pt x="86" y="100"/>
                  </a:cubicBezTo>
                  <a:cubicBezTo>
                    <a:pt x="82" y="103"/>
                    <a:pt x="79" y="105"/>
                    <a:pt x="75" y="106"/>
                  </a:cubicBezTo>
                  <a:cubicBezTo>
                    <a:pt x="75" y="105"/>
                    <a:pt x="75" y="104"/>
                    <a:pt x="74" y="103"/>
                  </a:cubicBezTo>
                  <a:cubicBezTo>
                    <a:pt x="64" y="84"/>
                    <a:pt x="32" y="62"/>
                    <a:pt x="14" y="86"/>
                  </a:cubicBezTo>
                  <a:cubicBezTo>
                    <a:pt x="0" y="105"/>
                    <a:pt x="36" y="127"/>
                    <a:pt x="49" y="132"/>
                  </a:cubicBezTo>
                  <a:cubicBezTo>
                    <a:pt x="53" y="133"/>
                    <a:pt x="57" y="134"/>
                    <a:pt x="61" y="134"/>
                  </a:cubicBezTo>
                  <a:cubicBezTo>
                    <a:pt x="63" y="141"/>
                    <a:pt x="65" y="148"/>
                    <a:pt x="67" y="154"/>
                  </a:cubicBezTo>
                  <a:cubicBezTo>
                    <a:pt x="71" y="168"/>
                    <a:pt x="79" y="180"/>
                    <a:pt x="86" y="193"/>
                  </a:cubicBezTo>
                  <a:cubicBezTo>
                    <a:pt x="94" y="207"/>
                    <a:pt x="98" y="223"/>
                    <a:pt x="102" y="239"/>
                  </a:cubicBezTo>
                  <a:cubicBezTo>
                    <a:pt x="106" y="253"/>
                    <a:pt x="112" y="267"/>
                    <a:pt x="117" y="281"/>
                  </a:cubicBezTo>
                  <a:cubicBezTo>
                    <a:pt x="123" y="298"/>
                    <a:pt x="126" y="316"/>
                    <a:pt x="131" y="333"/>
                  </a:cubicBezTo>
                  <a:cubicBezTo>
                    <a:pt x="135" y="347"/>
                    <a:pt x="157" y="341"/>
                    <a:pt x="153" y="326"/>
                  </a:cubicBezTo>
                  <a:cubicBezTo>
                    <a:pt x="141" y="286"/>
                    <a:pt x="129" y="246"/>
                    <a:pt x="117" y="205"/>
                  </a:cubicBezTo>
                  <a:cubicBezTo>
                    <a:pt x="110" y="186"/>
                    <a:pt x="98" y="171"/>
                    <a:pt x="91" y="153"/>
                  </a:cubicBezTo>
                  <a:cubicBezTo>
                    <a:pt x="88" y="145"/>
                    <a:pt x="86" y="137"/>
                    <a:pt x="83" y="129"/>
                  </a:cubicBezTo>
                  <a:cubicBezTo>
                    <a:pt x="101" y="120"/>
                    <a:pt x="118" y="103"/>
                    <a:pt x="130" y="91"/>
                  </a:cubicBezTo>
                  <a:cubicBezTo>
                    <a:pt x="131" y="90"/>
                    <a:pt x="132" y="90"/>
                    <a:pt x="132" y="89"/>
                  </a:cubicBezTo>
                  <a:cubicBezTo>
                    <a:pt x="145" y="97"/>
                    <a:pt x="160" y="98"/>
                    <a:pt x="175" y="97"/>
                  </a:cubicBezTo>
                  <a:cubicBezTo>
                    <a:pt x="190" y="97"/>
                    <a:pt x="204" y="92"/>
                    <a:pt x="217" y="87"/>
                  </a:cubicBezTo>
                  <a:cubicBezTo>
                    <a:pt x="220" y="95"/>
                    <a:pt x="223" y="102"/>
                    <a:pt x="225" y="108"/>
                  </a:cubicBezTo>
                  <a:cubicBezTo>
                    <a:pt x="232" y="123"/>
                    <a:pt x="243" y="136"/>
                    <a:pt x="257" y="143"/>
                  </a:cubicBezTo>
                  <a:cubicBezTo>
                    <a:pt x="248" y="165"/>
                    <a:pt x="241" y="187"/>
                    <a:pt x="232" y="209"/>
                  </a:cubicBezTo>
                  <a:cubicBezTo>
                    <a:pt x="225" y="230"/>
                    <a:pt x="216" y="251"/>
                    <a:pt x="208" y="272"/>
                  </a:cubicBezTo>
                  <a:cubicBezTo>
                    <a:pt x="200" y="289"/>
                    <a:pt x="191" y="305"/>
                    <a:pt x="187" y="323"/>
                  </a:cubicBezTo>
                  <a:cubicBezTo>
                    <a:pt x="186" y="326"/>
                    <a:pt x="186" y="330"/>
                    <a:pt x="186" y="333"/>
                  </a:cubicBezTo>
                  <a:cubicBezTo>
                    <a:pt x="185" y="348"/>
                    <a:pt x="208" y="348"/>
                    <a:pt x="209" y="333"/>
                  </a:cubicBezTo>
                  <a:cubicBezTo>
                    <a:pt x="210" y="316"/>
                    <a:pt x="220" y="299"/>
                    <a:pt x="228" y="283"/>
                  </a:cubicBezTo>
                  <a:cubicBezTo>
                    <a:pt x="237" y="263"/>
                    <a:pt x="245" y="242"/>
                    <a:pt x="253" y="221"/>
                  </a:cubicBezTo>
                  <a:cubicBezTo>
                    <a:pt x="262" y="196"/>
                    <a:pt x="270" y="171"/>
                    <a:pt x="280" y="147"/>
                  </a:cubicBezTo>
                  <a:cubicBezTo>
                    <a:pt x="282" y="147"/>
                    <a:pt x="283" y="146"/>
                    <a:pt x="285" y="146"/>
                  </a:cubicBezTo>
                  <a:cubicBezTo>
                    <a:pt x="309" y="141"/>
                    <a:pt x="339" y="120"/>
                    <a:pt x="323" y="92"/>
                  </a:cubicBezTo>
                  <a:close/>
                  <a:moveTo>
                    <a:pt x="39" y="99"/>
                  </a:moveTo>
                  <a:cubicBezTo>
                    <a:pt x="39" y="99"/>
                    <a:pt x="39" y="99"/>
                    <a:pt x="40" y="99"/>
                  </a:cubicBezTo>
                  <a:cubicBezTo>
                    <a:pt x="43" y="100"/>
                    <a:pt x="46" y="103"/>
                    <a:pt x="48" y="106"/>
                  </a:cubicBezTo>
                  <a:cubicBezTo>
                    <a:pt x="46" y="105"/>
                    <a:pt x="45" y="104"/>
                    <a:pt x="43" y="103"/>
                  </a:cubicBezTo>
                  <a:cubicBezTo>
                    <a:pt x="42" y="102"/>
                    <a:pt x="40" y="101"/>
                    <a:pt x="39" y="99"/>
                  </a:cubicBezTo>
                  <a:close/>
                  <a:moveTo>
                    <a:pt x="142" y="37"/>
                  </a:moveTo>
                  <a:cubicBezTo>
                    <a:pt x="142" y="36"/>
                    <a:pt x="143" y="36"/>
                    <a:pt x="143" y="36"/>
                  </a:cubicBezTo>
                  <a:cubicBezTo>
                    <a:pt x="143" y="39"/>
                    <a:pt x="142" y="42"/>
                    <a:pt x="141" y="44"/>
                  </a:cubicBezTo>
                  <a:cubicBezTo>
                    <a:pt x="139" y="48"/>
                    <a:pt x="137" y="51"/>
                    <a:pt x="135" y="54"/>
                  </a:cubicBezTo>
                  <a:cubicBezTo>
                    <a:pt x="134" y="48"/>
                    <a:pt x="136" y="41"/>
                    <a:pt x="142" y="37"/>
                  </a:cubicBezTo>
                  <a:close/>
                  <a:moveTo>
                    <a:pt x="234" y="43"/>
                  </a:moveTo>
                  <a:cubicBezTo>
                    <a:pt x="235" y="43"/>
                    <a:pt x="235" y="43"/>
                    <a:pt x="235" y="43"/>
                  </a:cubicBezTo>
                  <a:cubicBezTo>
                    <a:pt x="235" y="45"/>
                    <a:pt x="234" y="46"/>
                    <a:pt x="234" y="48"/>
                  </a:cubicBezTo>
                  <a:cubicBezTo>
                    <a:pt x="234" y="47"/>
                    <a:pt x="234" y="47"/>
                    <a:pt x="234" y="46"/>
                  </a:cubicBezTo>
                  <a:cubicBezTo>
                    <a:pt x="234" y="45"/>
                    <a:pt x="234" y="44"/>
                    <a:pt x="234" y="43"/>
                  </a:cubicBezTo>
                  <a:close/>
                  <a:moveTo>
                    <a:pt x="300" y="115"/>
                  </a:moveTo>
                  <a:cubicBezTo>
                    <a:pt x="298" y="117"/>
                    <a:pt x="295" y="119"/>
                    <a:pt x="292" y="120"/>
                  </a:cubicBezTo>
                  <a:cubicBezTo>
                    <a:pt x="294" y="118"/>
                    <a:pt x="295" y="115"/>
                    <a:pt x="296" y="112"/>
                  </a:cubicBezTo>
                  <a:cubicBezTo>
                    <a:pt x="298" y="109"/>
                    <a:pt x="300" y="105"/>
                    <a:pt x="303" y="103"/>
                  </a:cubicBezTo>
                  <a:cubicBezTo>
                    <a:pt x="304" y="104"/>
                    <a:pt x="304" y="106"/>
                    <a:pt x="304" y="108"/>
                  </a:cubicBezTo>
                  <a:cubicBezTo>
                    <a:pt x="305" y="111"/>
                    <a:pt x="302" y="114"/>
                    <a:pt x="30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4999038" y="1325563"/>
              <a:ext cx="285750" cy="315913"/>
            </a:xfrm>
            <a:custGeom>
              <a:avLst/>
              <a:gdLst>
                <a:gd name="T0" fmla="*/ 72 w 76"/>
                <a:gd name="T1" fmla="*/ 66 h 84"/>
                <a:gd name="T2" fmla="*/ 54 w 76"/>
                <a:gd name="T3" fmla="*/ 15 h 84"/>
                <a:gd name="T4" fmla="*/ 32 w 76"/>
                <a:gd name="T5" fmla="*/ 21 h 84"/>
                <a:gd name="T6" fmla="*/ 34 w 76"/>
                <a:gd name="T7" fmla="*/ 27 h 84"/>
                <a:gd name="T8" fmla="*/ 27 w 76"/>
                <a:gd name="T9" fmla="*/ 14 h 84"/>
                <a:gd name="T10" fmla="*/ 5 w 76"/>
                <a:gd name="T11" fmla="*/ 20 h 84"/>
                <a:gd name="T12" fmla="*/ 63 w 76"/>
                <a:gd name="T13" fmla="*/ 83 h 84"/>
                <a:gd name="T14" fmla="*/ 72 w 76"/>
                <a:gd name="T15" fmla="*/ 6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4">
                  <a:moveTo>
                    <a:pt x="72" y="66"/>
                  </a:moveTo>
                  <a:cubicBezTo>
                    <a:pt x="65" y="50"/>
                    <a:pt x="59" y="33"/>
                    <a:pt x="54" y="15"/>
                  </a:cubicBezTo>
                  <a:cubicBezTo>
                    <a:pt x="51" y="1"/>
                    <a:pt x="28" y="7"/>
                    <a:pt x="32" y="21"/>
                  </a:cubicBezTo>
                  <a:cubicBezTo>
                    <a:pt x="33" y="23"/>
                    <a:pt x="33" y="25"/>
                    <a:pt x="34" y="27"/>
                  </a:cubicBezTo>
                  <a:cubicBezTo>
                    <a:pt x="31" y="23"/>
                    <a:pt x="29" y="18"/>
                    <a:pt x="27" y="14"/>
                  </a:cubicBezTo>
                  <a:cubicBezTo>
                    <a:pt x="22" y="0"/>
                    <a:pt x="0" y="6"/>
                    <a:pt x="5" y="20"/>
                  </a:cubicBezTo>
                  <a:cubicBezTo>
                    <a:pt x="15" y="44"/>
                    <a:pt x="33" y="82"/>
                    <a:pt x="63" y="83"/>
                  </a:cubicBezTo>
                  <a:cubicBezTo>
                    <a:pt x="72" y="84"/>
                    <a:pt x="76" y="73"/>
                    <a:pt x="72" y="6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"/>
            <p:cNvSpPr/>
            <p:nvPr/>
          </p:nvSpPr>
          <p:spPr bwMode="auto">
            <a:xfrm>
              <a:off x="5988051" y="987426"/>
              <a:ext cx="188913" cy="354013"/>
            </a:xfrm>
            <a:custGeom>
              <a:avLst/>
              <a:gdLst>
                <a:gd name="T0" fmla="*/ 49 w 50"/>
                <a:gd name="T1" fmla="*/ 26 h 94"/>
                <a:gd name="T2" fmla="*/ 47 w 50"/>
                <a:gd name="T3" fmla="*/ 19 h 94"/>
                <a:gd name="T4" fmla="*/ 46 w 50"/>
                <a:gd name="T5" fmla="*/ 10 h 94"/>
                <a:gd name="T6" fmla="*/ 32 w 50"/>
                <a:gd name="T7" fmla="*/ 2 h 94"/>
                <a:gd name="T8" fmla="*/ 15 w 50"/>
                <a:gd name="T9" fmla="*/ 5 h 94"/>
                <a:gd name="T10" fmla="*/ 15 w 50"/>
                <a:gd name="T11" fmla="*/ 28 h 94"/>
                <a:gd name="T12" fmla="*/ 22 w 50"/>
                <a:gd name="T13" fmla="*/ 28 h 94"/>
                <a:gd name="T14" fmla="*/ 15 w 50"/>
                <a:gd name="T15" fmla="*/ 46 h 94"/>
                <a:gd name="T16" fmla="*/ 13 w 50"/>
                <a:gd name="T17" fmla="*/ 82 h 94"/>
                <a:gd name="T18" fmla="*/ 33 w 50"/>
                <a:gd name="T19" fmla="*/ 87 h 94"/>
                <a:gd name="T20" fmla="*/ 49 w 50"/>
                <a:gd name="T21" fmla="*/ 2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4">
                  <a:moveTo>
                    <a:pt x="49" y="26"/>
                  </a:moveTo>
                  <a:cubicBezTo>
                    <a:pt x="49" y="23"/>
                    <a:pt x="48" y="21"/>
                    <a:pt x="47" y="19"/>
                  </a:cubicBezTo>
                  <a:cubicBezTo>
                    <a:pt x="47" y="16"/>
                    <a:pt x="47" y="13"/>
                    <a:pt x="46" y="10"/>
                  </a:cubicBezTo>
                  <a:cubicBezTo>
                    <a:pt x="45" y="4"/>
                    <a:pt x="38" y="0"/>
                    <a:pt x="32" y="2"/>
                  </a:cubicBezTo>
                  <a:cubicBezTo>
                    <a:pt x="26" y="3"/>
                    <a:pt x="21" y="5"/>
                    <a:pt x="15" y="5"/>
                  </a:cubicBezTo>
                  <a:cubicBezTo>
                    <a:pt x="0" y="6"/>
                    <a:pt x="0" y="29"/>
                    <a:pt x="15" y="28"/>
                  </a:cubicBezTo>
                  <a:cubicBezTo>
                    <a:pt x="17" y="28"/>
                    <a:pt x="20" y="28"/>
                    <a:pt x="22" y="28"/>
                  </a:cubicBezTo>
                  <a:cubicBezTo>
                    <a:pt x="19" y="34"/>
                    <a:pt x="16" y="41"/>
                    <a:pt x="15" y="46"/>
                  </a:cubicBezTo>
                  <a:cubicBezTo>
                    <a:pt x="12" y="58"/>
                    <a:pt x="10" y="70"/>
                    <a:pt x="13" y="82"/>
                  </a:cubicBezTo>
                  <a:cubicBezTo>
                    <a:pt x="15" y="90"/>
                    <a:pt x="27" y="94"/>
                    <a:pt x="33" y="87"/>
                  </a:cubicBezTo>
                  <a:cubicBezTo>
                    <a:pt x="45" y="71"/>
                    <a:pt x="50" y="46"/>
                    <a:pt x="49" y="2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9"/>
            <p:cNvSpPr/>
            <p:nvPr/>
          </p:nvSpPr>
          <p:spPr bwMode="auto">
            <a:xfrm>
              <a:off x="6869113" y="1319213"/>
              <a:ext cx="320675" cy="352425"/>
            </a:xfrm>
            <a:custGeom>
              <a:avLst/>
              <a:gdLst>
                <a:gd name="T0" fmla="*/ 61 w 85"/>
                <a:gd name="T1" fmla="*/ 15 h 94"/>
                <a:gd name="T2" fmla="*/ 60 w 85"/>
                <a:gd name="T3" fmla="*/ 10 h 94"/>
                <a:gd name="T4" fmla="*/ 46 w 85"/>
                <a:gd name="T5" fmla="*/ 2 h 94"/>
                <a:gd name="T6" fmla="*/ 20 w 85"/>
                <a:gd name="T7" fmla="*/ 27 h 94"/>
                <a:gd name="T8" fmla="*/ 8 w 85"/>
                <a:gd name="T9" fmla="*/ 59 h 94"/>
                <a:gd name="T10" fmla="*/ 15 w 85"/>
                <a:gd name="T11" fmla="*/ 78 h 94"/>
                <a:gd name="T12" fmla="*/ 15 w 85"/>
                <a:gd name="T13" fmla="*/ 79 h 94"/>
                <a:gd name="T14" fmla="*/ 29 w 85"/>
                <a:gd name="T15" fmla="*/ 93 h 94"/>
                <a:gd name="T16" fmla="*/ 60 w 85"/>
                <a:gd name="T17" fmla="*/ 66 h 94"/>
                <a:gd name="T18" fmla="*/ 80 w 85"/>
                <a:gd name="T19" fmla="*/ 26 h 94"/>
                <a:gd name="T20" fmla="*/ 61 w 85"/>
                <a:gd name="T21" fmla="*/ 1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94">
                  <a:moveTo>
                    <a:pt x="61" y="15"/>
                  </a:moveTo>
                  <a:cubicBezTo>
                    <a:pt x="61" y="14"/>
                    <a:pt x="61" y="12"/>
                    <a:pt x="60" y="10"/>
                  </a:cubicBezTo>
                  <a:cubicBezTo>
                    <a:pt x="58" y="5"/>
                    <a:pt x="52" y="0"/>
                    <a:pt x="46" y="2"/>
                  </a:cubicBezTo>
                  <a:cubicBezTo>
                    <a:pt x="33" y="7"/>
                    <a:pt x="26" y="15"/>
                    <a:pt x="20" y="27"/>
                  </a:cubicBezTo>
                  <a:cubicBezTo>
                    <a:pt x="16" y="38"/>
                    <a:pt x="17" y="51"/>
                    <a:pt x="8" y="59"/>
                  </a:cubicBezTo>
                  <a:cubicBezTo>
                    <a:pt x="0" y="66"/>
                    <a:pt x="6" y="77"/>
                    <a:pt x="15" y="78"/>
                  </a:cubicBezTo>
                  <a:cubicBezTo>
                    <a:pt x="15" y="78"/>
                    <a:pt x="15" y="78"/>
                    <a:pt x="15" y="79"/>
                  </a:cubicBezTo>
                  <a:cubicBezTo>
                    <a:pt x="13" y="88"/>
                    <a:pt x="20" y="94"/>
                    <a:pt x="29" y="93"/>
                  </a:cubicBezTo>
                  <a:cubicBezTo>
                    <a:pt x="43" y="91"/>
                    <a:pt x="52" y="77"/>
                    <a:pt x="60" y="66"/>
                  </a:cubicBezTo>
                  <a:cubicBezTo>
                    <a:pt x="68" y="54"/>
                    <a:pt x="75" y="40"/>
                    <a:pt x="80" y="26"/>
                  </a:cubicBezTo>
                  <a:cubicBezTo>
                    <a:pt x="85" y="14"/>
                    <a:pt x="69" y="8"/>
                    <a:pt x="61" y="15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7351713" y="2228851"/>
              <a:ext cx="349250" cy="179388"/>
            </a:xfrm>
            <a:custGeom>
              <a:avLst/>
              <a:gdLst>
                <a:gd name="T0" fmla="*/ 90 w 93"/>
                <a:gd name="T1" fmla="*/ 33 h 48"/>
                <a:gd name="T2" fmla="*/ 84 w 93"/>
                <a:gd name="T3" fmla="*/ 11 h 48"/>
                <a:gd name="T4" fmla="*/ 70 w 93"/>
                <a:gd name="T5" fmla="*/ 2 h 48"/>
                <a:gd name="T6" fmla="*/ 31 w 93"/>
                <a:gd name="T7" fmla="*/ 19 h 48"/>
                <a:gd name="T8" fmla="*/ 30 w 93"/>
                <a:gd name="T9" fmla="*/ 19 h 48"/>
                <a:gd name="T10" fmla="*/ 29 w 93"/>
                <a:gd name="T11" fmla="*/ 18 h 48"/>
                <a:gd name="T12" fmla="*/ 8 w 93"/>
                <a:gd name="T13" fmla="*/ 23 h 48"/>
                <a:gd name="T14" fmla="*/ 14 w 93"/>
                <a:gd name="T15" fmla="*/ 44 h 48"/>
                <a:gd name="T16" fmla="*/ 28 w 93"/>
                <a:gd name="T17" fmla="*/ 43 h 48"/>
                <a:gd name="T18" fmla="*/ 76 w 93"/>
                <a:gd name="T19" fmla="*/ 47 h 48"/>
                <a:gd name="T20" fmla="*/ 90 w 93"/>
                <a:gd name="T21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48">
                  <a:moveTo>
                    <a:pt x="90" y="33"/>
                  </a:moveTo>
                  <a:cubicBezTo>
                    <a:pt x="87" y="25"/>
                    <a:pt x="86" y="18"/>
                    <a:pt x="84" y="11"/>
                  </a:cubicBezTo>
                  <a:cubicBezTo>
                    <a:pt x="83" y="5"/>
                    <a:pt x="76" y="0"/>
                    <a:pt x="70" y="2"/>
                  </a:cubicBezTo>
                  <a:cubicBezTo>
                    <a:pt x="57" y="8"/>
                    <a:pt x="44" y="15"/>
                    <a:pt x="31" y="19"/>
                  </a:cubicBezTo>
                  <a:cubicBezTo>
                    <a:pt x="31" y="19"/>
                    <a:pt x="31" y="19"/>
                    <a:pt x="30" y="19"/>
                  </a:cubicBezTo>
                  <a:cubicBezTo>
                    <a:pt x="30" y="18"/>
                    <a:pt x="29" y="18"/>
                    <a:pt x="29" y="18"/>
                  </a:cubicBezTo>
                  <a:cubicBezTo>
                    <a:pt x="24" y="9"/>
                    <a:pt x="8" y="13"/>
                    <a:pt x="8" y="23"/>
                  </a:cubicBezTo>
                  <a:cubicBezTo>
                    <a:pt x="0" y="29"/>
                    <a:pt x="2" y="44"/>
                    <a:pt x="14" y="44"/>
                  </a:cubicBezTo>
                  <a:cubicBezTo>
                    <a:pt x="19" y="44"/>
                    <a:pt x="24" y="44"/>
                    <a:pt x="28" y="43"/>
                  </a:cubicBezTo>
                  <a:cubicBezTo>
                    <a:pt x="44" y="47"/>
                    <a:pt x="65" y="45"/>
                    <a:pt x="76" y="47"/>
                  </a:cubicBezTo>
                  <a:cubicBezTo>
                    <a:pt x="83" y="48"/>
                    <a:pt x="93" y="42"/>
                    <a:pt x="90" y="33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234238" y="3190876"/>
              <a:ext cx="368300" cy="247650"/>
            </a:xfrm>
            <a:custGeom>
              <a:avLst/>
              <a:gdLst>
                <a:gd name="T0" fmla="*/ 97 w 98"/>
                <a:gd name="T1" fmla="*/ 50 h 66"/>
                <a:gd name="T2" fmla="*/ 80 w 98"/>
                <a:gd name="T3" fmla="*/ 27 h 66"/>
                <a:gd name="T4" fmla="*/ 68 w 98"/>
                <a:gd name="T5" fmla="*/ 28 h 66"/>
                <a:gd name="T6" fmla="*/ 45 w 98"/>
                <a:gd name="T7" fmla="*/ 3 h 66"/>
                <a:gd name="T8" fmla="*/ 32 w 98"/>
                <a:gd name="T9" fmla="*/ 4 h 66"/>
                <a:gd name="T10" fmla="*/ 15 w 98"/>
                <a:gd name="T11" fmla="*/ 6 h 66"/>
                <a:gd name="T12" fmla="*/ 15 w 98"/>
                <a:gd name="T13" fmla="*/ 29 h 66"/>
                <a:gd name="T14" fmla="*/ 28 w 98"/>
                <a:gd name="T15" fmla="*/ 28 h 66"/>
                <a:gd name="T16" fmla="*/ 30 w 98"/>
                <a:gd name="T17" fmla="*/ 28 h 66"/>
                <a:gd name="T18" fmla="*/ 29 w 98"/>
                <a:gd name="T19" fmla="*/ 36 h 66"/>
                <a:gd name="T20" fmla="*/ 42 w 98"/>
                <a:gd name="T21" fmla="*/ 57 h 66"/>
                <a:gd name="T22" fmla="*/ 64 w 98"/>
                <a:gd name="T23" fmla="*/ 55 h 66"/>
                <a:gd name="T24" fmla="*/ 65 w 98"/>
                <a:gd name="T25" fmla="*/ 55 h 66"/>
                <a:gd name="T26" fmla="*/ 83 w 98"/>
                <a:gd name="T27" fmla="*/ 64 h 66"/>
                <a:gd name="T28" fmla="*/ 97 w 98"/>
                <a:gd name="T2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66">
                  <a:moveTo>
                    <a:pt x="97" y="50"/>
                  </a:moveTo>
                  <a:cubicBezTo>
                    <a:pt x="95" y="39"/>
                    <a:pt x="91" y="29"/>
                    <a:pt x="80" y="27"/>
                  </a:cubicBezTo>
                  <a:cubicBezTo>
                    <a:pt x="76" y="26"/>
                    <a:pt x="72" y="26"/>
                    <a:pt x="68" y="28"/>
                  </a:cubicBezTo>
                  <a:cubicBezTo>
                    <a:pt x="61" y="19"/>
                    <a:pt x="54" y="9"/>
                    <a:pt x="45" y="3"/>
                  </a:cubicBezTo>
                  <a:cubicBezTo>
                    <a:pt x="40" y="0"/>
                    <a:pt x="35" y="1"/>
                    <a:pt x="32" y="4"/>
                  </a:cubicBezTo>
                  <a:cubicBezTo>
                    <a:pt x="26" y="4"/>
                    <a:pt x="20" y="5"/>
                    <a:pt x="15" y="6"/>
                  </a:cubicBezTo>
                  <a:cubicBezTo>
                    <a:pt x="0" y="6"/>
                    <a:pt x="0" y="29"/>
                    <a:pt x="15" y="29"/>
                  </a:cubicBezTo>
                  <a:cubicBezTo>
                    <a:pt x="19" y="28"/>
                    <a:pt x="24" y="28"/>
                    <a:pt x="28" y="28"/>
                  </a:cubicBezTo>
                  <a:cubicBezTo>
                    <a:pt x="29" y="28"/>
                    <a:pt x="30" y="28"/>
                    <a:pt x="30" y="28"/>
                  </a:cubicBezTo>
                  <a:cubicBezTo>
                    <a:pt x="30" y="31"/>
                    <a:pt x="29" y="33"/>
                    <a:pt x="29" y="36"/>
                  </a:cubicBezTo>
                  <a:cubicBezTo>
                    <a:pt x="28" y="45"/>
                    <a:pt x="34" y="54"/>
                    <a:pt x="42" y="57"/>
                  </a:cubicBezTo>
                  <a:cubicBezTo>
                    <a:pt x="50" y="60"/>
                    <a:pt x="57" y="58"/>
                    <a:pt x="64" y="55"/>
                  </a:cubicBezTo>
                  <a:cubicBezTo>
                    <a:pt x="64" y="55"/>
                    <a:pt x="64" y="55"/>
                    <a:pt x="65" y="55"/>
                  </a:cubicBezTo>
                  <a:cubicBezTo>
                    <a:pt x="70" y="59"/>
                    <a:pt x="75" y="62"/>
                    <a:pt x="83" y="64"/>
                  </a:cubicBezTo>
                  <a:cubicBezTo>
                    <a:pt x="92" y="66"/>
                    <a:pt x="98" y="58"/>
                    <a:pt x="97" y="50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600576" y="3221038"/>
              <a:ext cx="349250" cy="209550"/>
            </a:xfrm>
            <a:custGeom>
              <a:avLst/>
              <a:gdLst>
                <a:gd name="T0" fmla="*/ 87 w 93"/>
                <a:gd name="T1" fmla="*/ 6 h 56"/>
                <a:gd name="T2" fmla="*/ 67 w 93"/>
                <a:gd name="T3" fmla="*/ 2 h 56"/>
                <a:gd name="T4" fmla="*/ 51 w 93"/>
                <a:gd name="T5" fmla="*/ 8 h 56"/>
                <a:gd name="T6" fmla="*/ 46 w 93"/>
                <a:gd name="T7" fmla="*/ 5 h 56"/>
                <a:gd name="T8" fmla="*/ 34 w 93"/>
                <a:gd name="T9" fmla="*/ 5 h 56"/>
                <a:gd name="T10" fmla="*/ 24 w 93"/>
                <a:gd name="T11" fmla="*/ 4 h 56"/>
                <a:gd name="T12" fmla="*/ 2 w 93"/>
                <a:gd name="T13" fmla="*/ 41 h 56"/>
                <a:gd name="T14" fmla="*/ 25 w 93"/>
                <a:gd name="T15" fmla="*/ 41 h 56"/>
                <a:gd name="T16" fmla="*/ 25 w 93"/>
                <a:gd name="T17" fmla="*/ 39 h 56"/>
                <a:gd name="T18" fmla="*/ 42 w 93"/>
                <a:gd name="T19" fmla="*/ 47 h 56"/>
                <a:gd name="T20" fmla="*/ 50 w 93"/>
                <a:gd name="T21" fmla="*/ 33 h 56"/>
                <a:gd name="T22" fmla="*/ 52 w 93"/>
                <a:gd name="T23" fmla="*/ 33 h 56"/>
                <a:gd name="T24" fmla="*/ 85 w 93"/>
                <a:gd name="T25" fmla="*/ 27 h 56"/>
                <a:gd name="T26" fmla="*/ 87 w 93"/>
                <a:gd name="T27" fmla="*/ 6 h 56"/>
                <a:gd name="T28" fmla="*/ 25 w 93"/>
                <a:gd name="T29" fmla="*/ 36 h 56"/>
                <a:gd name="T30" fmla="*/ 25 w 93"/>
                <a:gd name="T31" fmla="*/ 30 h 56"/>
                <a:gd name="T32" fmla="*/ 25 w 93"/>
                <a:gd name="T33" fmla="*/ 28 h 56"/>
                <a:gd name="T34" fmla="*/ 25 w 93"/>
                <a:gd name="T35" fmla="*/ 27 h 56"/>
                <a:gd name="T36" fmla="*/ 27 w 93"/>
                <a:gd name="T37" fmla="*/ 27 h 56"/>
                <a:gd name="T38" fmla="*/ 30 w 93"/>
                <a:gd name="T39" fmla="*/ 27 h 56"/>
                <a:gd name="T40" fmla="*/ 30 w 93"/>
                <a:gd name="T41" fmla="*/ 27 h 56"/>
                <a:gd name="T42" fmla="*/ 25 w 93"/>
                <a:gd name="T43" fmla="*/ 3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56">
                  <a:moveTo>
                    <a:pt x="87" y="6"/>
                  </a:moveTo>
                  <a:cubicBezTo>
                    <a:pt x="81" y="0"/>
                    <a:pt x="74" y="1"/>
                    <a:pt x="67" y="2"/>
                  </a:cubicBezTo>
                  <a:cubicBezTo>
                    <a:pt x="62" y="3"/>
                    <a:pt x="56" y="5"/>
                    <a:pt x="51" y="8"/>
                  </a:cubicBezTo>
                  <a:cubicBezTo>
                    <a:pt x="49" y="7"/>
                    <a:pt x="47" y="6"/>
                    <a:pt x="46" y="5"/>
                  </a:cubicBezTo>
                  <a:cubicBezTo>
                    <a:pt x="41" y="2"/>
                    <a:pt x="37" y="3"/>
                    <a:pt x="34" y="5"/>
                  </a:cubicBezTo>
                  <a:cubicBezTo>
                    <a:pt x="31" y="4"/>
                    <a:pt x="28" y="4"/>
                    <a:pt x="24" y="4"/>
                  </a:cubicBezTo>
                  <a:cubicBezTo>
                    <a:pt x="4" y="6"/>
                    <a:pt x="0" y="24"/>
                    <a:pt x="2" y="41"/>
                  </a:cubicBezTo>
                  <a:cubicBezTo>
                    <a:pt x="4" y="55"/>
                    <a:pt x="27" y="56"/>
                    <a:pt x="25" y="41"/>
                  </a:cubicBezTo>
                  <a:cubicBezTo>
                    <a:pt x="25" y="40"/>
                    <a:pt x="25" y="40"/>
                    <a:pt x="25" y="39"/>
                  </a:cubicBezTo>
                  <a:cubicBezTo>
                    <a:pt x="27" y="47"/>
                    <a:pt x="34" y="52"/>
                    <a:pt x="42" y="47"/>
                  </a:cubicBezTo>
                  <a:cubicBezTo>
                    <a:pt x="47" y="43"/>
                    <a:pt x="49" y="39"/>
                    <a:pt x="50" y="33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63" y="36"/>
                    <a:pt x="76" y="36"/>
                    <a:pt x="85" y="27"/>
                  </a:cubicBezTo>
                  <a:cubicBezTo>
                    <a:pt x="90" y="21"/>
                    <a:pt x="93" y="12"/>
                    <a:pt x="87" y="6"/>
                  </a:cubicBezTo>
                  <a:close/>
                  <a:moveTo>
                    <a:pt x="25" y="36"/>
                  </a:moveTo>
                  <a:cubicBezTo>
                    <a:pt x="25" y="34"/>
                    <a:pt x="25" y="32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6" y="27"/>
                    <a:pt x="26" y="27"/>
                    <a:pt x="27" y="27"/>
                  </a:cubicBezTo>
                  <a:cubicBezTo>
                    <a:pt x="27" y="29"/>
                    <a:pt x="27" y="29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6" y="30"/>
                    <a:pt x="25" y="33"/>
                    <a:pt x="25" y="3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4441826" y="2228851"/>
              <a:ext cx="381000" cy="195263"/>
            </a:xfrm>
            <a:custGeom>
              <a:avLst/>
              <a:gdLst>
                <a:gd name="T0" fmla="*/ 77 w 101"/>
                <a:gd name="T1" fmla="*/ 14 h 52"/>
                <a:gd name="T2" fmla="*/ 31 w 101"/>
                <a:gd name="T3" fmla="*/ 0 h 52"/>
                <a:gd name="T4" fmla="*/ 20 w 101"/>
                <a:gd name="T5" fmla="*/ 14 h 52"/>
                <a:gd name="T6" fmla="*/ 15 w 101"/>
                <a:gd name="T7" fmla="*/ 14 h 52"/>
                <a:gd name="T8" fmla="*/ 15 w 101"/>
                <a:gd name="T9" fmla="*/ 37 h 52"/>
                <a:gd name="T10" fmla="*/ 67 w 101"/>
                <a:gd name="T11" fmla="*/ 48 h 52"/>
                <a:gd name="T12" fmla="*/ 98 w 101"/>
                <a:gd name="T13" fmla="*/ 38 h 52"/>
                <a:gd name="T14" fmla="*/ 77 w 101"/>
                <a:gd name="T15" fmla="*/ 1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52">
                  <a:moveTo>
                    <a:pt x="77" y="14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23" y="0"/>
                    <a:pt x="19" y="7"/>
                    <a:pt x="20" y="14"/>
                  </a:cubicBezTo>
                  <a:cubicBezTo>
                    <a:pt x="18" y="14"/>
                    <a:pt x="17" y="14"/>
                    <a:pt x="15" y="14"/>
                  </a:cubicBezTo>
                  <a:cubicBezTo>
                    <a:pt x="0" y="13"/>
                    <a:pt x="0" y="36"/>
                    <a:pt x="15" y="37"/>
                  </a:cubicBezTo>
                  <a:cubicBezTo>
                    <a:pt x="34" y="37"/>
                    <a:pt x="50" y="40"/>
                    <a:pt x="67" y="48"/>
                  </a:cubicBezTo>
                  <a:cubicBezTo>
                    <a:pt x="77" y="52"/>
                    <a:pt x="94" y="51"/>
                    <a:pt x="98" y="38"/>
                  </a:cubicBezTo>
                  <a:cubicBezTo>
                    <a:pt x="101" y="26"/>
                    <a:pt x="86" y="18"/>
                    <a:pt x="77" y="14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5619751" y="3903663"/>
              <a:ext cx="971550" cy="142875"/>
            </a:xfrm>
            <a:custGeom>
              <a:avLst/>
              <a:gdLst>
                <a:gd name="T0" fmla="*/ 243 w 258"/>
                <a:gd name="T1" fmla="*/ 1 h 38"/>
                <a:gd name="T2" fmla="*/ 129 w 258"/>
                <a:gd name="T3" fmla="*/ 1 h 38"/>
                <a:gd name="T4" fmla="*/ 15 w 258"/>
                <a:gd name="T5" fmla="*/ 9 h 38"/>
                <a:gd name="T6" fmla="*/ 15 w 258"/>
                <a:gd name="T7" fmla="*/ 32 h 38"/>
                <a:gd name="T8" fmla="*/ 93 w 258"/>
                <a:gd name="T9" fmla="*/ 26 h 38"/>
                <a:gd name="T10" fmla="*/ 107 w 258"/>
                <a:gd name="T11" fmla="*/ 35 h 38"/>
                <a:gd name="T12" fmla="*/ 169 w 258"/>
                <a:gd name="T13" fmla="*/ 32 h 38"/>
                <a:gd name="T14" fmla="*/ 204 w 258"/>
                <a:gd name="T15" fmla="*/ 32 h 38"/>
                <a:gd name="T16" fmla="*/ 243 w 258"/>
                <a:gd name="T17" fmla="*/ 24 h 38"/>
                <a:gd name="T18" fmla="*/ 243 w 258"/>
                <a:gd name="T19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38">
                  <a:moveTo>
                    <a:pt x="243" y="1"/>
                  </a:moveTo>
                  <a:cubicBezTo>
                    <a:pt x="205" y="1"/>
                    <a:pt x="167" y="0"/>
                    <a:pt x="129" y="1"/>
                  </a:cubicBezTo>
                  <a:cubicBezTo>
                    <a:pt x="90" y="2"/>
                    <a:pt x="53" y="6"/>
                    <a:pt x="15" y="9"/>
                  </a:cubicBezTo>
                  <a:cubicBezTo>
                    <a:pt x="0" y="10"/>
                    <a:pt x="0" y="34"/>
                    <a:pt x="15" y="32"/>
                  </a:cubicBezTo>
                  <a:cubicBezTo>
                    <a:pt x="41" y="30"/>
                    <a:pt x="67" y="28"/>
                    <a:pt x="93" y="26"/>
                  </a:cubicBezTo>
                  <a:cubicBezTo>
                    <a:pt x="94" y="32"/>
                    <a:pt x="99" y="38"/>
                    <a:pt x="107" y="35"/>
                  </a:cubicBezTo>
                  <a:cubicBezTo>
                    <a:pt x="126" y="27"/>
                    <a:pt x="149" y="32"/>
                    <a:pt x="169" y="32"/>
                  </a:cubicBezTo>
                  <a:cubicBezTo>
                    <a:pt x="181" y="32"/>
                    <a:pt x="192" y="33"/>
                    <a:pt x="204" y="32"/>
                  </a:cubicBezTo>
                  <a:cubicBezTo>
                    <a:pt x="217" y="30"/>
                    <a:pt x="230" y="25"/>
                    <a:pt x="243" y="24"/>
                  </a:cubicBezTo>
                  <a:cubicBezTo>
                    <a:pt x="258" y="22"/>
                    <a:pt x="258" y="1"/>
                    <a:pt x="243" y="1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5605463" y="4081463"/>
              <a:ext cx="974725" cy="153988"/>
            </a:xfrm>
            <a:custGeom>
              <a:avLst/>
              <a:gdLst>
                <a:gd name="T0" fmla="*/ 248 w 259"/>
                <a:gd name="T1" fmla="*/ 5 h 41"/>
                <a:gd name="T2" fmla="*/ 186 w 259"/>
                <a:gd name="T3" fmla="*/ 2 h 41"/>
                <a:gd name="T4" fmla="*/ 117 w 259"/>
                <a:gd name="T5" fmla="*/ 3 h 41"/>
                <a:gd name="T6" fmla="*/ 60 w 259"/>
                <a:gd name="T7" fmla="*/ 1 h 41"/>
                <a:gd name="T8" fmla="*/ 12 w 259"/>
                <a:gd name="T9" fmla="*/ 11 h 41"/>
                <a:gd name="T10" fmla="*/ 24 w 259"/>
                <a:gd name="T11" fmla="*/ 31 h 41"/>
                <a:gd name="T12" fmla="*/ 64 w 259"/>
                <a:gd name="T13" fmla="*/ 25 h 41"/>
                <a:gd name="T14" fmla="*/ 100 w 259"/>
                <a:gd name="T15" fmla="*/ 26 h 41"/>
                <a:gd name="T16" fmla="*/ 110 w 259"/>
                <a:gd name="T17" fmla="*/ 40 h 41"/>
                <a:gd name="T18" fmla="*/ 191 w 259"/>
                <a:gd name="T19" fmla="*/ 40 h 41"/>
                <a:gd name="T20" fmla="*/ 250 w 259"/>
                <a:gd name="T21" fmla="*/ 26 h 41"/>
                <a:gd name="T22" fmla="*/ 248 w 259"/>
                <a:gd name="T2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9" h="41">
                  <a:moveTo>
                    <a:pt x="248" y="5"/>
                  </a:moveTo>
                  <a:cubicBezTo>
                    <a:pt x="227" y="1"/>
                    <a:pt x="206" y="2"/>
                    <a:pt x="186" y="2"/>
                  </a:cubicBezTo>
                  <a:cubicBezTo>
                    <a:pt x="163" y="3"/>
                    <a:pt x="140" y="3"/>
                    <a:pt x="117" y="3"/>
                  </a:cubicBezTo>
                  <a:cubicBezTo>
                    <a:pt x="98" y="3"/>
                    <a:pt x="79" y="2"/>
                    <a:pt x="60" y="1"/>
                  </a:cubicBezTo>
                  <a:cubicBezTo>
                    <a:pt x="44" y="0"/>
                    <a:pt x="26" y="1"/>
                    <a:pt x="12" y="11"/>
                  </a:cubicBezTo>
                  <a:cubicBezTo>
                    <a:pt x="0" y="19"/>
                    <a:pt x="12" y="39"/>
                    <a:pt x="24" y="31"/>
                  </a:cubicBezTo>
                  <a:cubicBezTo>
                    <a:pt x="35" y="22"/>
                    <a:pt x="50" y="24"/>
                    <a:pt x="64" y="25"/>
                  </a:cubicBezTo>
                  <a:cubicBezTo>
                    <a:pt x="76" y="25"/>
                    <a:pt x="88" y="26"/>
                    <a:pt x="100" y="26"/>
                  </a:cubicBezTo>
                  <a:cubicBezTo>
                    <a:pt x="98" y="32"/>
                    <a:pt x="102" y="40"/>
                    <a:pt x="110" y="40"/>
                  </a:cubicBezTo>
                  <a:cubicBezTo>
                    <a:pt x="137" y="40"/>
                    <a:pt x="164" y="41"/>
                    <a:pt x="191" y="40"/>
                  </a:cubicBezTo>
                  <a:cubicBezTo>
                    <a:pt x="210" y="40"/>
                    <a:pt x="235" y="38"/>
                    <a:pt x="250" y="26"/>
                  </a:cubicBezTo>
                  <a:cubicBezTo>
                    <a:pt x="257" y="21"/>
                    <a:pt x="259" y="7"/>
                    <a:pt x="248" y="5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5619751" y="4230688"/>
              <a:ext cx="925513" cy="403225"/>
            </a:xfrm>
            <a:custGeom>
              <a:avLst/>
              <a:gdLst>
                <a:gd name="T0" fmla="*/ 239 w 246"/>
                <a:gd name="T1" fmla="*/ 18 h 107"/>
                <a:gd name="T2" fmla="*/ 159 w 246"/>
                <a:gd name="T3" fmla="*/ 9 h 107"/>
                <a:gd name="T4" fmla="*/ 15 w 246"/>
                <a:gd name="T5" fmla="*/ 23 h 107"/>
                <a:gd name="T6" fmla="*/ 21 w 246"/>
                <a:gd name="T7" fmla="*/ 45 h 107"/>
                <a:gd name="T8" fmla="*/ 45 w 246"/>
                <a:gd name="T9" fmla="*/ 40 h 107"/>
                <a:gd name="T10" fmla="*/ 46 w 246"/>
                <a:gd name="T11" fmla="*/ 54 h 107"/>
                <a:gd name="T12" fmla="*/ 64 w 246"/>
                <a:gd name="T13" fmla="*/ 63 h 107"/>
                <a:gd name="T14" fmla="*/ 61 w 246"/>
                <a:gd name="T15" fmla="*/ 73 h 107"/>
                <a:gd name="T16" fmla="*/ 63 w 246"/>
                <a:gd name="T17" fmla="*/ 78 h 107"/>
                <a:gd name="T18" fmla="*/ 63 w 246"/>
                <a:gd name="T19" fmla="*/ 95 h 107"/>
                <a:gd name="T20" fmla="*/ 80 w 246"/>
                <a:gd name="T21" fmla="*/ 102 h 107"/>
                <a:gd name="T22" fmla="*/ 84 w 246"/>
                <a:gd name="T23" fmla="*/ 100 h 107"/>
                <a:gd name="T24" fmla="*/ 112 w 246"/>
                <a:gd name="T25" fmla="*/ 106 h 107"/>
                <a:gd name="T26" fmla="*/ 150 w 246"/>
                <a:gd name="T27" fmla="*/ 106 h 107"/>
                <a:gd name="T28" fmla="*/ 189 w 246"/>
                <a:gd name="T29" fmla="*/ 78 h 107"/>
                <a:gd name="T30" fmla="*/ 193 w 246"/>
                <a:gd name="T31" fmla="*/ 70 h 107"/>
                <a:gd name="T32" fmla="*/ 200 w 246"/>
                <a:gd name="T33" fmla="*/ 56 h 107"/>
                <a:gd name="T34" fmla="*/ 197 w 246"/>
                <a:gd name="T35" fmla="*/ 45 h 107"/>
                <a:gd name="T36" fmla="*/ 234 w 246"/>
                <a:gd name="T37" fmla="*/ 37 h 107"/>
                <a:gd name="T38" fmla="*/ 239 w 246"/>
                <a:gd name="T39" fmla="*/ 18 h 107"/>
                <a:gd name="T40" fmla="*/ 97 w 246"/>
                <a:gd name="T41" fmla="*/ 62 h 107"/>
                <a:gd name="T42" fmla="*/ 104 w 246"/>
                <a:gd name="T43" fmla="*/ 62 h 107"/>
                <a:gd name="T44" fmla="*/ 166 w 246"/>
                <a:gd name="T45" fmla="*/ 62 h 107"/>
                <a:gd name="T46" fmla="*/ 97 w 246"/>
                <a:gd name="T47" fmla="*/ 6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107">
                  <a:moveTo>
                    <a:pt x="239" y="18"/>
                  </a:moveTo>
                  <a:cubicBezTo>
                    <a:pt x="221" y="0"/>
                    <a:pt x="182" y="9"/>
                    <a:pt x="159" y="9"/>
                  </a:cubicBezTo>
                  <a:cubicBezTo>
                    <a:pt x="110" y="9"/>
                    <a:pt x="62" y="10"/>
                    <a:pt x="15" y="23"/>
                  </a:cubicBezTo>
                  <a:cubicBezTo>
                    <a:pt x="0" y="27"/>
                    <a:pt x="6" y="49"/>
                    <a:pt x="21" y="45"/>
                  </a:cubicBezTo>
                  <a:cubicBezTo>
                    <a:pt x="29" y="43"/>
                    <a:pt x="37" y="41"/>
                    <a:pt x="45" y="40"/>
                  </a:cubicBezTo>
                  <a:cubicBezTo>
                    <a:pt x="42" y="44"/>
                    <a:pt x="43" y="51"/>
                    <a:pt x="46" y="54"/>
                  </a:cubicBezTo>
                  <a:cubicBezTo>
                    <a:pt x="51" y="59"/>
                    <a:pt x="57" y="62"/>
                    <a:pt x="64" y="63"/>
                  </a:cubicBezTo>
                  <a:cubicBezTo>
                    <a:pt x="62" y="65"/>
                    <a:pt x="60" y="69"/>
                    <a:pt x="61" y="73"/>
                  </a:cubicBezTo>
                  <a:cubicBezTo>
                    <a:pt x="62" y="75"/>
                    <a:pt x="62" y="76"/>
                    <a:pt x="63" y="78"/>
                  </a:cubicBezTo>
                  <a:cubicBezTo>
                    <a:pt x="61" y="83"/>
                    <a:pt x="61" y="88"/>
                    <a:pt x="63" y="95"/>
                  </a:cubicBezTo>
                  <a:cubicBezTo>
                    <a:pt x="66" y="102"/>
                    <a:pt x="73" y="105"/>
                    <a:pt x="80" y="102"/>
                  </a:cubicBezTo>
                  <a:cubicBezTo>
                    <a:pt x="82" y="101"/>
                    <a:pt x="83" y="101"/>
                    <a:pt x="84" y="100"/>
                  </a:cubicBezTo>
                  <a:cubicBezTo>
                    <a:pt x="92" y="104"/>
                    <a:pt x="102" y="105"/>
                    <a:pt x="112" y="106"/>
                  </a:cubicBezTo>
                  <a:cubicBezTo>
                    <a:pt x="124" y="107"/>
                    <a:pt x="138" y="107"/>
                    <a:pt x="150" y="106"/>
                  </a:cubicBezTo>
                  <a:cubicBezTo>
                    <a:pt x="169" y="104"/>
                    <a:pt x="178" y="91"/>
                    <a:pt x="189" y="78"/>
                  </a:cubicBezTo>
                  <a:cubicBezTo>
                    <a:pt x="192" y="76"/>
                    <a:pt x="193" y="73"/>
                    <a:pt x="193" y="70"/>
                  </a:cubicBezTo>
                  <a:cubicBezTo>
                    <a:pt x="196" y="66"/>
                    <a:pt x="199" y="62"/>
                    <a:pt x="200" y="56"/>
                  </a:cubicBezTo>
                  <a:cubicBezTo>
                    <a:pt x="201" y="52"/>
                    <a:pt x="200" y="47"/>
                    <a:pt x="197" y="45"/>
                  </a:cubicBezTo>
                  <a:cubicBezTo>
                    <a:pt x="210" y="43"/>
                    <a:pt x="223" y="41"/>
                    <a:pt x="234" y="37"/>
                  </a:cubicBezTo>
                  <a:cubicBezTo>
                    <a:pt x="242" y="34"/>
                    <a:pt x="246" y="24"/>
                    <a:pt x="239" y="18"/>
                  </a:cubicBezTo>
                  <a:close/>
                  <a:moveTo>
                    <a:pt x="97" y="62"/>
                  </a:moveTo>
                  <a:cubicBezTo>
                    <a:pt x="100" y="62"/>
                    <a:pt x="102" y="62"/>
                    <a:pt x="104" y="62"/>
                  </a:cubicBezTo>
                  <a:cubicBezTo>
                    <a:pt x="124" y="62"/>
                    <a:pt x="145" y="60"/>
                    <a:pt x="166" y="62"/>
                  </a:cubicBezTo>
                  <a:cubicBezTo>
                    <a:pt x="143" y="65"/>
                    <a:pt x="120" y="63"/>
                    <a:pt x="97" y="62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7475538" y="3452813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1 w 3"/>
                <a:gd name="T5" fmla="*/ 1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3" y="1"/>
                    <a:pt x="3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7489826" y="3460751"/>
              <a:ext cx="11113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7486651" y="346075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7475538" y="3452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7212013" y="3141663"/>
              <a:ext cx="420688" cy="322263"/>
            </a:xfrm>
            <a:custGeom>
              <a:avLst/>
              <a:gdLst>
                <a:gd name="T0" fmla="*/ 107 w 112"/>
                <a:gd name="T1" fmla="*/ 42 h 86"/>
                <a:gd name="T2" fmla="*/ 110 w 112"/>
                <a:gd name="T3" fmla="*/ 58 h 86"/>
                <a:gd name="T4" fmla="*/ 106 w 112"/>
                <a:gd name="T5" fmla="*/ 70 h 86"/>
                <a:gd name="T6" fmla="*/ 105 w 112"/>
                <a:gd name="T7" fmla="*/ 72 h 86"/>
                <a:gd name="T8" fmla="*/ 72 w 112"/>
                <a:gd name="T9" fmla="*/ 81 h 86"/>
                <a:gd name="T10" fmla="*/ 65 w 112"/>
                <a:gd name="T11" fmla="*/ 78 h 86"/>
                <a:gd name="T12" fmla="*/ 73 w 112"/>
                <a:gd name="T13" fmla="*/ 82 h 86"/>
                <a:gd name="T14" fmla="*/ 103 w 112"/>
                <a:gd name="T15" fmla="*/ 73 h 86"/>
                <a:gd name="T16" fmla="*/ 109 w 112"/>
                <a:gd name="T17" fmla="*/ 60 h 86"/>
                <a:gd name="T18" fmla="*/ 106 w 112"/>
                <a:gd name="T19" fmla="*/ 42 h 86"/>
                <a:gd name="T20" fmla="*/ 94 w 112"/>
                <a:gd name="T21" fmla="*/ 35 h 86"/>
                <a:gd name="T22" fmla="*/ 100 w 112"/>
                <a:gd name="T23" fmla="*/ 44 h 86"/>
                <a:gd name="T24" fmla="*/ 101 w 112"/>
                <a:gd name="T25" fmla="*/ 52 h 86"/>
                <a:gd name="T26" fmla="*/ 99 w 112"/>
                <a:gd name="T27" fmla="*/ 66 h 86"/>
                <a:gd name="T28" fmla="*/ 92 w 112"/>
                <a:gd name="T29" fmla="*/ 73 h 86"/>
                <a:gd name="T30" fmla="*/ 75 w 112"/>
                <a:gd name="T31" fmla="*/ 74 h 86"/>
                <a:gd name="T32" fmla="*/ 60 w 112"/>
                <a:gd name="T33" fmla="*/ 66 h 86"/>
                <a:gd name="T34" fmla="*/ 72 w 112"/>
                <a:gd name="T35" fmla="*/ 73 h 86"/>
                <a:gd name="T36" fmla="*/ 75 w 112"/>
                <a:gd name="T37" fmla="*/ 74 h 86"/>
                <a:gd name="T38" fmla="*/ 92 w 112"/>
                <a:gd name="T39" fmla="*/ 73 h 86"/>
                <a:gd name="T40" fmla="*/ 98 w 112"/>
                <a:gd name="T41" fmla="*/ 67 h 86"/>
                <a:gd name="T42" fmla="*/ 101 w 112"/>
                <a:gd name="T43" fmla="*/ 54 h 86"/>
                <a:gd name="T44" fmla="*/ 98 w 112"/>
                <a:gd name="T45" fmla="*/ 50 h 86"/>
                <a:gd name="T46" fmla="*/ 97 w 112"/>
                <a:gd name="T47" fmla="*/ 63 h 86"/>
                <a:gd name="T48" fmla="*/ 96 w 112"/>
                <a:gd name="T49" fmla="*/ 66 h 86"/>
                <a:gd name="T50" fmla="*/ 78 w 112"/>
                <a:gd name="T51" fmla="*/ 72 h 86"/>
                <a:gd name="T52" fmla="*/ 73 w 112"/>
                <a:gd name="T53" fmla="*/ 70 h 86"/>
                <a:gd name="T54" fmla="*/ 28 w 112"/>
                <a:gd name="T55" fmla="*/ 46 h 86"/>
                <a:gd name="T56" fmla="*/ 20 w 112"/>
                <a:gd name="T57" fmla="*/ 42 h 86"/>
                <a:gd name="T58" fmla="*/ 14 w 112"/>
                <a:gd name="T59" fmla="*/ 33 h 86"/>
                <a:gd name="T60" fmla="*/ 21 w 112"/>
                <a:gd name="T61" fmla="*/ 17 h 86"/>
                <a:gd name="T62" fmla="*/ 36 w 112"/>
                <a:gd name="T63" fmla="*/ 17 h 86"/>
                <a:gd name="T64" fmla="*/ 50 w 112"/>
                <a:gd name="T65" fmla="*/ 23 h 86"/>
                <a:gd name="T66" fmla="*/ 79 w 112"/>
                <a:gd name="T67" fmla="*/ 28 h 86"/>
                <a:gd name="T68" fmla="*/ 59 w 112"/>
                <a:gd name="T69" fmla="*/ 12 h 86"/>
                <a:gd name="T70" fmla="*/ 43 w 112"/>
                <a:gd name="T71" fmla="*/ 4 h 86"/>
                <a:gd name="T72" fmla="*/ 6 w 112"/>
                <a:gd name="T73" fmla="*/ 12 h 86"/>
                <a:gd name="T74" fmla="*/ 5 w 112"/>
                <a:gd name="T75" fmla="*/ 47 h 86"/>
                <a:gd name="T76" fmla="*/ 23 w 112"/>
                <a:gd name="T77" fmla="*/ 60 h 86"/>
                <a:gd name="T78" fmla="*/ 66 w 112"/>
                <a:gd name="T79" fmla="*/ 81 h 86"/>
                <a:gd name="T80" fmla="*/ 70 w 112"/>
                <a:gd name="T81" fmla="*/ 83 h 86"/>
                <a:gd name="T82" fmla="*/ 31 w 112"/>
                <a:gd name="T83" fmla="*/ 63 h 86"/>
                <a:gd name="T84" fmla="*/ 14 w 112"/>
                <a:gd name="T85" fmla="*/ 55 h 86"/>
                <a:gd name="T86" fmla="*/ 8 w 112"/>
                <a:gd name="T87" fmla="*/ 50 h 86"/>
                <a:gd name="T88" fmla="*/ 2 w 112"/>
                <a:gd name="T89" fmla="*/ 21 h 86"/>
                <a:gd name="T90" fmla="*/ 12 w 112"/>
                <a:gd name="T91" fmla="*/ 52 h 86"/>
                <a:gd name="T92" fmla="*/ 21 w 112"/>
                <a:gd name="T93" fmla="*/ 57 h 86"/>
                <a:gd name="T94" fmla="*/ 65 w 112"/>
                <a:gd name="T95" fmla="*/ 80 h 86"/>
                <a:gd name="T96" fmla="*/ 72 w 112"/>
                <a:gd name="T97" fmla="*/ 83 h 86"/>
                <a:gd name="T98" fmla="*/ 91 w 112"/>
                <a:gd name="T99" fmla="*/ 85 h 86"/>
                <a:gd name="T100" fmla="*/ 107 w 112"/>
                <a:gd name="T101" fmla="*/ 72 h 86"/>
                <a:gd name="T102" fmla="*/ 112 w 112"/>
                <a:gd name="T103" fmla="*/ 5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86">
                  <a:moveTo>
                    <a:pt x="111" y="53"/>
                  </a:moveTo>
                  <a:cubicBezTo>
                    <a:pt x="111" y="51"/>
                    <a:pt x="111" y="50"/>
                    <a:pt x="110" y="49"/>
                  </a:cubicBezTo>
                  <a:cubicBezTo>
                    <a:pt x="110" y="46"/>
                    <a:pt x="108" y="44"/>
                    <a:pt x="107" y="42"/>
                  </a:cubicBezTo>
                  <a:cubicBezTo>
                    <a:pt x="108" y="44"/>
                    <a:pt x="109" y="47"/>
                    <a:pt x="109" y="50"/>
                  </a:cubicBezTo>
                  <a:cubicBezTo>
                    <a:pt x="110" y="51"/>
                    <a:pt x="110" y="53"/>
                    <a:pt x="110" y="54"/>
                  </a:cubicBezTo>
                  <a:cubicBezTo>
                    <a:pt x="110" y="55"/>
                    <a:pt x="110" y="57"/>
                    <a:pt x="110" y="58"/>
                  </a:cubicBezTo>
                  <a:cubicBezTo>
                    <a:pt x="109" y="61"/>
                    <a:pt x="109" y="64"/>
                    <a:pt x="108" y="67"/>
                  </a:cubicBezTo>
                  <a:cubicBezTo>
                    <a:pt x="107" y="67"/>
                    <a:pt x="107" y="68"/>
                    <a:pt x="107" y="69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4" y="73"/>
                    <a:pt x="104" y="73"/>
                    <a:pt x="103" y="74"/>
                  </a:cubicBezTo>
                  <a:cubicBezTo>
                    <a:pt x="99" y="79"/>
                    <a:pt x="94" y="82"/>
                    <a:pt x="88" y="83"/>
                  </a:cubicBezTo>
                  <a:cubicBezTo>
                    <a:pt x="83" y="84"/>
                    <a:pt x="77" y="84"/>
                    <a:pt x="72" y="81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0" y="70"/>
                    <a:pt x="58" y="74"/>
                    <a:pt x="65" y="78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9" y="80"/>
                    <a:pt x="70" y="80"/>
                    <a:pt x="71" y="81"/>
                  </a:cubicBezTo>
                  <a:cubicBezTo>
                    <a:pt x="71" y="81"/>
                    <a:pt x="72" y="81"/>
                    <a:pt x="73" y="82"/>
                  </a:cubicBezTo>
                  <a:cubicBezTo>
                    <a:pt x="76" y="83"/>
                    <a:pt x="79" y="83"/>
                    <a:pt x="82" y="83"/>
                  </a:cubicBezTo>
                  <a:cubicBezTo>
                    <a:pt x="89" y="83"/>
                    <a:pt x="95" y="81"/>
                    <a:pt x="100" y="77"/>
                  </a:cubicBezTo>
                  <a:cubicBezTo>
                    <a:pt x="101" y="76"/>
                    <a:pt x="102" y="74"/>
                    <a:pt x="103" y="73"/>
                  </a:cubicBezTo>
                  <a:cubicBezTo>
                    <a:pt x="104" y="72"/>
                    <a:pt x="104" y="72"/>
                    <a:pt x="105" y="71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7" y="66"/>
                    <a:pt x="108" y="63"/>
                    <a:pt x="109" y="60"/>
                  </a:cubicBezTo>
                  <a:cubicBezTo>
                    <a:pt x="109" y="59"/>
                    <a:pt x="109" y="57"/>
                    <a:pt x="109" y="55"/>
                  </a:cubicBezTo>
                  <a:cubicBezTo>
                    <a:pt x="109" y="54"/>
                    <a:pt x="109" y="53"/>
                    <a:pt x="109" y="51"/>
                  </a:cubicBezTo>
                  <a:cubicBezTo>
                    <a:pt x="108" y="48"/>
                    <a:pt x="107" y="45"/>
                    <a:pt x="106" y="42"/>
                  </a:cubicBezTo>
                  <a:cubicBezTo>
                    <a:pt x="105" y="41"/>
                    <a:pt x="104" y="40"/>
                    <a:pt x="104" y="38"/>
                  </a:cubicBezTo>
                  <a:cubicBezTo>
                    <a:pt x="102" y="37"/>
                    <a:pt x="101" y="36"/>
                    <a:pt x="99" y="36"/>
                  </a:cubicBezTo>
                  <a:cubicBezTo>
                    <a:pt x="97" y="34"/>
                    <a:pt x="94" y="35"/>
                    <a:pt x="94" y="35"/>
                  </a:cubicBezTo>
                  <a:cubicBezTo>
                    <a:pt x="94" y="36"/>
                    <a:pt x="94" y="36"/>
                    <a:pt x="95" y="37"/>
                  </a:cubicBezTo>
                  <a:cubicBezTo>
                    <a:pt x="95" y="38"/>
                    <a:pt x="96" y="39"/>
                    <a:pt x="98" y="41"/>
                  </a:cubicBezTo>
                  <a:cubicBezTo>
                    <a:pt x="98" y="42"/>
                    <a:pt x="99" y="43"/>
                    <a:pt x="100" y="44"/>
                  </a:cubicBezTo>
                  <a:cubicBezTo>
                    <a:pt x="101" y="46"/>
                    <a:pt x="101" y="47"/>
                    <a:pt x="101" y="47"/>
                  </a:cubicBezTo>
                  <a:cubicBezTo>
                    <a:pt x="101" y="48"/>
                    <a:pt x="100" y="47"/>
                    <a:pt x="99" y="47"/>
                  </a:cubicBezTo>
                  <a:cubicBezTo>
                    <a:pt x="100" y="49"/>
                    <a:pt x="101" y="50"/>
                    <a:pt x="101" y="52"/>
                  </a:cubicBezTo>
                  <a:cubicBezTo>
                    <a:pt x="101" y="53"/>
                    <a:pt x="101" y="54"/>
                    <a:pt x="101" y="54"/>
                  </a:cubicBezTo>
                  <a:cubicBezTo>
                    <a:pt x="101" y="55"/>
                    <a:pt x="101" y="56"/>
                    <a:pt x="101" y="57"/>
                  </a:cubicBezTo>
                  <a:cubicBezTo>
                    <a:pt x="101" y="60"/>
                    <a:pt x="100" y="63"/>
                    <a:pt x="99" y="66"/>
                  </a:cubicBezTo>
                  <a:cubicBezTo>
                    <a:pt x="98" y="67"/>
                    <a:pt x="98" y="67"/>
                    <a:pt x="97" y="68"/>
                  </a:cubicBezTo>
                  <a:cubicBezTo>
                    <a:pt x="97" y="69"/>
                    <a:pt x="96" y="69"/>
                    <a:pt x="96" y="70"/>
                  </a:cubicBezTo>
                  <a:cubicBezTo>
                    <a:pt x="95" y="71"/>
                    <a:pt x="94" y="72"/>
                    <a:pt x="92" y="73"/>
                  </a:cubicBezTo>
                  <a:cubicBezTo>
                    <a:pt x="90" y="74"/>
                    <a:pt x="86" y="75"/>
                    <a:pt x="83" y="75"/>
                  </a:cubicBezTo>
                  <a:cubicBezTo>
                    <a:pt x="81" y="75"/>
                    <a:pt x="79" y="75"/>
                    <a:pt x="78" y="75"/>
                  </a:cubicBezTo>
                  <a:cubicBezTo>
                    <a:pt x="77" y="75"/>
                    <a:pt x="76" y="74"/>
                    <a:pt x="75" y="74"/>
                  </a:cubicBezTo>
                  <a:cubicBezTo>
                    <a:pt x="74" y="74"/>
                    <a:pt x="74" y="73"/>
                    <a:pt x="74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2" y="62"/>
                    <a:pt x="44" y="58"/>
                    <a:pt x="36" y="53"/>
                  </a:cubicBezTo>
                  <a:cubicBezTo>
                    <a:pt x="44" y="58"/>
                    <a:pt x="52" y="62"/>
                    <a:pt x="60" y="66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5" y="74"/>
                    <a:pt x="75" y="74"/>
                  </a:cubicBezTo>
                  <a:cubicBezTo>
                    <a:pt x="76" y="74"/>
                    <a:pt x="77" y="74"/>
                    <a:pt x="78" y="75"/>
                  </a:cubicBezTo>
                  <a:cubicBezTo>
                    <a:pt x="79" y="75"/>
                    <a:pt x="81" y="75"/>
                    <a:pt x="83" y="75"/>
                  </a:cubicBezTo>
                  <a:cubicBezTo>
                    <a:pt x="86" y="75"/>
                    <a:pt x="90" y="74"/>
                    <a:pt x="92" y="73"/>
                  </a:cubicBezTo>
                  <a:cubicBezTo>
                    <a:pt x="94" y="72"/>
                    <a:pt x="95" y="71"/>
                    <a:pt x="96" y="70"/>
                  </a:cubicBezTo>
                  <a:cubicBezTo>
                    <a:pt x="96" y="69"/>
                    <a:pt x="97" y="68"/>
                    <a:pt x="97" y="68"/>
                  </a:cubicBezTo>
                  <a:cubicBezTo>
                    <a:pt x="97" y="68"/>
                    <a:pt x="98" y="67"/>
                    <a:pt x="98" y="67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100" y="63"/>
                    <a:pt x="101" y="60"/>
                    <a:pt x="101" y="57"/>
                  </a:cubicBezTo>
                  <a:cubicBezTo>
                    <a:pt x="101" y="56"/>
                    <a:pt x="101" y="55"/>
                    <a:pt x="101" y="54"/>
                  </a:cubicBezTo>
                  <a:cubicBezTo>
                    <a:pt x="101" y="53"/>
                    <a:pt x="100" y="52"/>
                    <a:pt x="100" y="52"/>
                  </a:cubicBezTo>
                  <a:cubicBezTo>
                    <a:pt x="100" y="50"/>
                    <a:pt x="99" y="49"/>
                    <a:pt x="99" y="47"/>
                  </a:cubicBezTo>
                  <a:cubicBezTo>
                    <a:pt x="98" y="47"/>
                    <a:pt x="98" y="48"/>
                    <a:pt x="98" y="50"/>
                  </a:cubicBezTo>
                  <a:cubicBezTo>
                    <a:pt x="98" y="51"/>
                    <a:pt x="98" y="52"/>
                    <a:pt x="98" y="54"/>
                  </a:cubicBezTo>
                  <a:cubicBezTo>
                    <a:pt x="98" y="56"/>
                    <a:pt x="99" y="58"/>
                    <a:pt x="98" y="60"/>
                  </a:cubicBezTo>
                  <a:cubicBezTo>
                    <a:pt x="98" y="61"/>
                    <a:pt x="98" y="62"/>
                    <a:pt x="97" y="63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4"/>
                    <a:pt x="97" y="65"/>
                    <a:pt x="97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5" y="68"/>
                    <a:pt x="93" y="70"/>
                    <a:pt x="92" y="70"/>
                  </a:cubicBezTo>
                  <a:cubicBezTo>
                    <a:pt x="88" y="73"/>
                    <a:pt x="83" y="74"/>
                    <a:pt x="78" y="72"/>
                  </a:cubicBezTo>
                  <a:cubicBezTo>
                    <a:pt x="77" y="72"/>
                    <a:pt x="76" y="72"/>
                    <a:pt x="75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3" y="70"/>
                    <a:pt x="73" y="70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0" y="58"/>
                    <a:pt x="39" y="52"/>
                    <a:pt x="28" y="46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6" y="39"/>
                    <a:pt x="15" y="36"/>
                    <a:pt x="14" y="33"/>
                  </a:cubicBezTo>
                  <a:cubicBezTo>
                    <a:pt x="14" y="30"/>
                    <a:pt x="14" y="26"/>
                    <a:pt x="15" y="23"/>
                  </a:cubicBezTo>
                  <a:cubicBezTo>
                    <a:pt x="16" y="22"/>
                    <a:pt x="17" y="21"/>
                    <a:pt x="18" y="20"/>
                  </a:cubicBezTo>
                  <a:cubicBezTo>
                    <a:pt x="18" y="18"/>
                    <a:pt x="20" y="18"/>
                    <a:pt x="21" y="17"/>
                  </a:cubicBezTo>
                  <a:cubicBezTo>
                    <a:pt x="24" y="15"/>
                    <a:pt x="29" y="14"/>
                    <a:pt x="34" y="16"/>
                  </a:cubicBezTo>
                  <a:cubicBezTo>
                    <a:pt x="34" y="16"/>
                    <a:pt x="35" y="16"/>
                    <a:pt x="35" y="16"/>
                  </a:cubicBezTo>
                  <a:cubicBezTo>
                    <a:pt x="36" y="16"/>
                    <a:pt x="36" y="16"/>
                    <a:pt x="36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61" y="29"/>
                    <a:pt x="72" y="34"/>
                    <a:pt x="81" y="38"/>
                  </a:cubicBezTo>
                  <a:cubicBezTo>
                    <a:pt x="98" y="45"/>
                    <a:pt x="94" y="38"/>
                    <a:pt x="78" y="29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95" y="37"/>
                    <a:pt x="88" y="30"/>
                    <a:pt x="91" y="29"/>
                  </a:cubicBezTo>
                  <a:cubicBezTo>
                    <a:pt x="82" y="25"/>
                    <a:pt x="75" y="21"/>
                    <a:pt x="67" y="16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2" y="4"/>
                    <a:pt x="41" y="3"/>
                    <a:pt x="40" y="3"/>
                  </a:cubicBezTo>
                  <a:cubicBezTo>
                    <a:pt x="32" y="0"/>
                    <a:pt x="24" y="0"/>
                    <a:pt x="16" y="3"/>
                  </a:cubicBezTo>
                  <a:cubicBezTo>
                    <a:pt x="12" y="5"/>
                    <a:pt x="8" y="8"/>
                    <a:pt x="6" y="12"/>
                  </a:cubicBezTo>
                  <a:cubicBezTo>
                    <a:pt x="3" y="15"/>
                    <a:pt x="1" y="19"/>
                    <a:pt x="1" y="23"/>
                  </a:cubicBezTo>
                  <a:cubicBezTo>
                    <a:pt x="0" y="27"/>
                    <a:pt x="0" y="31"/>
                    <a:pt x="0" y="35"/>
                  </a:cubicBezTo>
                  <a:cubicBezTo>
                    <a:pt x="1" y="39"/>
                    <a:pt x="2" y="43"/>
                    <a:pt x="5" y="47"/>
                  </a:cubicBezTo>
                  <a:cubicBezTo>
                    <a:pt x="6" y="49"/>
                    <a:pt x="7" y="50"/>
                    <a:pt x="9" y="52"/>
                  </a:cubicBezTo>
                  <a:cubicBezTo>
                    <a:pt x="11" y="53"/>
                    <a:pt x="13" y="55"/>
                    <a:pt x="15" y="55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8" y="82"/>
                    <a:pt x="68" y="82"/>
                    <a:pt x="68" y="83"/>
                  </a:cubicBezTo>
                  <a:cubicBezTo>
                    <a:pt x="69" y="83"/>
                    <a:pt x="69" y="83"/>
                    <a:pt x="70" y="83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3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4" y="47"/>
                    <a:pt x="2" y="42"/>
                    <a:pt x="1" y="36"/>
                  </a:cubicBezTo>
                  <a:cubicBezTo>
                    <a:pt x="0" y="31"/>
                    <a:pt x="0" y="26"/>
                    <a:pt x="2" y="21"/>
                  </a:cubicBezTo>
                  <a:cubicBezTo>
                    <a:pt x="2" y="21"/>
                    <a:pt x="2" y="22"/>
                    <a:pt x="2" y="21"/>
                  </a:cubicBezTo>
                  <a:cubicBezTo>
                    <a:pt x="1" y="26"/>
                    <a:pt x="1" y="31"/>
                    <a:pt x="2" y="36"/>
                  </a:cubicBezTo>
                  <a:cubicBezTo>
                    <a:pt x="3" y="41"/>
                    <a:pt x="5" y="46"/>
                    <a:pt x="9" y="50"/>
                  </a:cubicBezTo>
                  <a:cubicBezTo>
                    <a:pt x="10" y="51"/>
                    <a:pt x="11" y="52"/>
                    <a:pt x="12" y="52"/>
                  </a:cubicBezTo>
                  <a:cubicBezTo>
                    <a:pt x="13" y="53"/>
                    <a:pt x="13" y="53"/>
                    <a:pt x="14" y="53"/>
                  </a:cubicBezTo>
                  <a:cubicBezTo>
                    <a:pt x="15" y="54"/>
                    <a:pt x="15" y="54"/>
                    <a:pt x="16" y="5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9" y="67"/>
                    <a:pt x="47" y="71"/>
                    <a:pt x="54" y="74"/>
                  </a:cubicBezTo>
                  <a:cubicBezTo>
                    <a:pt x="58" y="76"/>
                    <a:pt x="61" y="78"/>
                    <a:pt x="65" y="80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9" y="82"/>
                    <a:pt x="70" y="82"/>
                  </a:cubicBezTo>
                  <a:cubicBezTo>
                    <a:pt x="70" y="82"/>
                    <a:pt x="71" y="83"/>
                    <a:pt x="72" y="83"/>
                  </a:cubicBezTo>
                  <a:cubicBezTo>
                    <a:pt x="74" y="84"/>
                    <a:pt x="77" y="84"/>
                    <a:pt x="79" y="84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6"/>
                    <a:pt x="91" y="85"/>
                  </a:cubicBezTo>
                  <a:cubicBezTo>
                    <a:pt x="95" y="84"/>
                    <a:pt x="98" y="82"/>
                    <a:pt x="101" y="79"/>
                  </a:cubicBezTo>
                  <a:cubicBezTo>
                    <a:pt x="103" y="78"/>
                    <a:pt x="104" y="76"/>
                    <a:pt x="106" y="74"/>
                  </a:cubicBezTo>
                  <a:cubicBezTo>
                    <a:pt x="106" y="74"/>
                    <a:pt x="107" y="73"/>
                    <a:pt x="107" y="72"/>
                  </a:cubicBezTo>
                  <a:cubicBezTo>
                    <a:pt x="108" y="71"/>
                    <a:pt x="108" y="71"/>
                    <a:pt x="108" y="71"/>
                  </a:cubicBezTo>
                  <a:cubicBezTo>
                    <a:pt x="108" y="70"/>
                    <a:pt x="108" y="70"/>
                    <a:pt x="109" y="69"/>
                  </a:cubicBezTo>
                  <a:cubicBezTo>
                    <a:pt x="111" y="66"/>
                    <a:pt x="111" y="62"/>
                    <a:pt x="112" y="58"/>
                  </a:cubicBezTo>
                  <a:cubicBezTo>
                    <a:pt x="112" y="57"/>
                    <a:pt x="112" y="56"/>
                    <a:pt x="112" y="55"/>
                  </a:cubicBezTo>
                  <a:cubicBezTo>
                    <a:pt x="112" y="54"/>
                    <a:pt x="111" y="54"/>
                    <a:pt x="111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559301" y="3144838"/>
              <a:ext cx="417513" cy="315913"/>
            </a:xfrm>
            <a:custGeom>
              <a:avLst/>
              <a:gdLst>
                <a:gd name="T0" fmla="*/ 97 w 111"/>
                <a:gd name="T1" fmla="*/ 52 h 84"/>
                <a:gd name="T2" fmla="*/ 92 w 111"/>
                <a:gd name="T3" fmla="*/ 54 h 84"/>
                <a:gd name="T4" fmla="*/ 47 w 111"/>
                <a:gd name="T5" fmla="*/ 76 h 84"/>
                <a:gd name="T6" fmla="*/ 40 w 111"/>
                <a:gd name="T7" fmla="*/ 79 h 84"/>
                <a:gd name="T8" fmla="*/ 22 w 111"/>
                <a:gd name="T9" fmla="*/ 80 h 84"/>
                <a:gd name="T10" fmla="*/ 41 w 111"/>
                <a:gd name="T11" fmla="*/ 78 h 84"/>
                <a:gd name="T12" fmla="*/ 59 w 111"/>
                <a:gd name="T13" fmla="*/ 69 h 84"/>
                <a:gd name="T14" fmla="*/ 103 w 111"/>
                <a:gd name="T15" fmla="*/ 45 h 84"/>
                <a:gd name="T16" fmla="*/ 107 w 111"/>
                <a:gd name="T17" fmla="*/ 19 h 84"/>
                <a:gd name="T18" fmla="*/ 102 w 111"/>
                <a:gd name="T19" fmla="*/ 23 h 84"/>
                <a:gd name="T20" fmla="*/ 101 w 111"/>
                <a:gd name="T21" fmla="*/ 30 h 84"/>
                <a:gd name="T22" fmla="*/ 72 w 111"/>
                <a:gd name="T23" fmla="*/ 54 h 84"/>
                <a:gd name="T24" fmla="*/ 38 w 111"/>
                <a:gd name="T25" fmla="*/ 71 h 84"/>
                <a:gd name="T26" fmla="*/ 25 w 111"/>
                <a:gd name="T27" fmla="*/ 72 h 84"/>
                <a:gd name="T28" fmla="*/ 37 w 111"/>
                <a:gd name="T29" fmla="*/ 71 h 84"/>
                <a:gd name="T30" fmla="*/ 47 w 111"/>
                <a:gd name="T31" fmla="*/ 66 h 84"/>
                <a:gd name="T32" fmla="*/ 98 w 111"/>
                <a:gd name="T33" fmla="*/ 38 h 84"/>
                <a:gd name="T34" fmla="*/ 94 w 111"/>
                <a:gd name="T35" fmla="*/ 40 h 84"/>
                <a:gd name="T36" fmla="*/ 89 w 111"/>
                <a:gd name="T37" fmla="*/ 44 h 84"/>
                <a:gd name="T38" fmla="*/ 47 w 111"/>
                <a:gd name="T39" fmla="*/ 64 h 84"/>
                <a:gd name="T40" fmla="*/ 36 w 111"/>
                <a:gd name="T41" fmla="*/ 69 h 84"/>
                <a:gd name="T42" fmla="*/ 31 w 111"/>
                <a:gd name="T43" fmla="*/ 70 h 84"/>
                <a:gd name="T44" fmla="*/ 16 w 111"/>
                <a:gd name="T45" fmla="*/ 63 h 84"/>
                <a:gd name="T46" fmla="*/ 15 w 111"/>
                <a:gd name="T47" fmla="*/ 62 h 84"/>
                <a:gd name="T48" fmla="*/ 14 w 111"/>
                <a:gd name="T49" fmla="*/ 54 h 84"/>
                <a:gd name="T50" fmla="*/ 19 w 111"/>
                <a:gd name="T51" fmla="*/ 43 h 84"/>
                <a:gd name="T52" fmla="*/ 25 w 111"/>
                <a:gd name="T53" fmla="*/ 40 h 84"/>
                <a:gd name="T54" fmla="*/ 73 w 111"/>
                <a:gd name="T55" fmla="*/ 16 h 84"/>
                <a:gd name="T56" fmla="*/ 76 w 111"/>
                <a:gd name="T57" fmla="*/ 14 h 84"/>
                <a:gd name="T58" fmla="*/ 96 w 111"/>
                <a:gd name="T59" fmla="*/ 19 h 84"/>
                <a:gd name="T60" fmla="*/ 98 w 111"/>
                <a:gd name="T61" fmla="*/ 19 h 84"/>
                <a:gd name="T62" fmla="*/ 88 w 111"/>
                <a:gd name="T63" fmla="*/ 5 h 84"/>
                <a:gd name="T64" fmla="*/ 102 w 111"/>
                <a:gd name="T65" fmla="*/ 8 h 84"/>
                <a:gd name="T66" fmla="*/ 67 w 111"/>
                <a:gd name="T67" fmla="*/ 3 h 84"/>
                <a:gd name="T68" fmla="*/ 26 w 111"/>
                <a:gd name="T69" fmla="*/ 24 h 84"/>
                <a:gd name="T70" fmla="*/ 14 w 111"/>
                <a:gd name="T71" fmla="*/ 30 h 84"/>
                <a:gd name="T72" fmla="*/ 1 w 111"/>
                <a:gd name="T73" fmla="*/ 46 h 84"/>
                <a:gd name="T74" fmla="*/ 0 w 111"/>
                <a:gd name="T75" fmla="*/ 58 h 84"/>
                <a:gd name="T76" fmla="*/ 3 w 111"/>
                <a:gd name="T77" fmla="*/ 68 h 84"/>
                <a:gd name="T78" fmla="*/ 3 w 111"/>
                <a:gd name="T79" fmla="*/ 70 h 84"/>
                <a:gd name="T80" fmla="*/ 4 w 111"/>
                <a:gd name="T81" fmla="*/ 71 h 84"/>
                <a:gd name="T82" fmla="*/ 12 w 111"/>
                <a:gd name="T83" fmla="*/ 79 h 84"/>
                <a:gd name="T84" fmla="*/ 42 w 111"/>
                <a:gd name="T85" fmla="*/ 81 h 84"/>
                <a:gd name="T86" fmla="*/ 44 w 111"/>
                <a:gd name="T87" fmla="*/ 80 h 84"/>
                <a:gd name="T88" fmla="*/ 72 w 111"/>
                <a:gd name="T89" fmla="*/ 66 h 84"/>
                <a:gd name="T90" fmla="*/ 43 w 111"/>
                <a:gd name="T91" fmla="*/ 80 h 84"/>
                <a:gd name="T92" fmla="*/ 38 w 111"/>
                <a:gd name="T93" fmla="*/ 82 h 84"/>
                <a:gd name="T94" fmla="*/ 4 w 111"/>
                <a:gd name="T95" fmla="*/ 69 h 84"/>
                <a:gd name="T96" fmla="*/ 3 w 111"/>
                <a:gd name="T97" fmla="*/ 69 h 84"/>
                <a:gd name="T98" fmla="*/ 1 w 111"/>
                <a:gd name="T99" fmla="*/ 62 h 84"/>
                <a:gd name="T100" fmla="*/ 9 w 111"/>
                <a:gd name="T101" fmla="*/ 33 h 84"/>
                <a:gd name="T102" fmla="*/ 1 w 111"/>
                <a:gd name="T103" fmla="*/ 55 h 84"/>
                <a:gd name="T104" fmla="*/ 4 w 111"/>
                <a:gd name="T105" fmla="*/ 68 h 84"/>
                <a:gd name="T106" fmla="*/ 5 w 111"/>
                <a:gd name="T107" fmla="*/ 69 h 84"/>
                <a:gd name="T108" fmla="*/ 10 w 111"/>
                <a:gd name="T109" fmla="*/ 76 h 84"/>
                <a:gd name="T110" fmla="*/ 42 w 111"/>
                <a:gd name="T111" fmla="*/ 80 h 84"/>
                <a:gd name="T112" fmla="*/ 73 w 111"/>
                <a:gd name="T113" fmla="*/ 64 h 84"/>
                <a:gd name="T114" fmla="*/ 94 w 111"/>
                <a:gd name="T115" fmla="*/ 56 h 84"/>
                <a:gd name="T116" fmla="*/ 110 w 111"/>
                <a:gd name="T117" fmla="*/ 3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" h="84">
                  <a:moveTo>
                    <a:pt x="105" y="44"/>
                  </a:moveTo>
                  <a:cubicBezTo>
                    <a:pt x="104" y="47"/>
                    <a:pt x="101" y="49"/>
                    <a:pt x="99" y="50"/>
                  </a:cubicBezTo>
                  <a:cubicBezTo>
                    <a:pt x="98" y="51"/>
                    <a:pt x="98" y="51"/>
                    <a:pt x="97" y="52"/>
                  </a:cubicBezTo>
                  <a:cubicBezTo>
                    <a:pt x="97" y="52"/>
                    <a:pt x="96" y="52"/>
                    <a:pt x="96" y="5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83" y="58"/>
                    <a:pt x="75" y="62"/>
                    <a:pt x="66" y="66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1" y="78"/>
                    <a:pt x="41" y="79"/>
                    <a:pt x="40" y="79"/>
                  </a:cubicBezTo>
                  <a:cubicBezTo>
                    <a:pt x="35" y="81"/>
                    <a:pt x="29" y="82"/>
                    <a:pt x="24" y="81"/>
                  </a:cubicBezTo>
                  <a:cubicBezTo>
                    <a:pt x="19" y="80"/>
                    <a:pt x="15" y="78"/>
                    <a:pt x="12" y="76"/>
                  </a:cubicBezTo>
                  <a:cubicBezTo>
                    <a:pt x="15" y="78"/>
                    <a:pt x="18" y="79"/>
                    <a:pt x="22" y="80"/>
                  </a:cubicBezTo>
                  <a:cubicBezTo>
                    <a:pt x="26" y="81"/>
                    <a:pt x="31" y="81"/>
                    <a:pt x="36" y="80"/>
                  </a:cubicBezTo>
                  <a:cubicBezTo>
                    <a:pt x="37" y="80"/>
                    <a:pt x="38" y="79"/>
                    <a:pt x="40" y="79"/>
                  </a:cubicBezTo>
                  <a:cubicBezTo>
                    <a:pt x="40" y="79"/>
                    <a:pt x="41" y="78"/>
                    <a:pt x="41" y="78"/>
                  </a:cubicBezTo>
                  <a:cubicBezTo>
                    <a:pt x="42" y="78"/>
                    <a:pt x="42" y="77"/>
                    <a:pt x="43" y="7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3"/>
                    <a:pt x="56" y="71"/>
                    <a:pt x="59" y="69"/>
                  </a:cubicBezTo>
                  <a:cubicBezTo>
                    <a:pt x="70" y="64"/>
                    <a:pt x="79" y="60"/>
                    <a:pt x="89" y="5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9" y="50"/>
                    <a:pt x="101" y="48"/>
                    <a:pt x="103" y="45"/>
                  </a:cubicBezTo>
                  <a:cubicBezTo>
                    <a:pt x="107" y="40"/>
                    <a:pt x="109" y="34"/>
                    <a:pt x="109" y="28"/>
                  </a:cubicBezTo>
                  <a:cubicBezTo>
                    <a:pt x="109" y="26"/>
                    <a:pt x="109" y="25"/>
                    <a:pt x="109" y="24"/>
                  </a:cubicBezTo>
                  <a:cubicBezTo>
                    <a:pt x="108" y="22"/>
                    <a:pt x="107" y="21"/>
                    <a:pt x="107" y="19"/>
                  </a:cubicBezTo>
                  <a:cubicBezTo>
                    <a:pt x="105" y="17"/>
                    <a:pt x="103" y="16"/>
                    <a:pt x="103" y="16"/>
                  </a:cubicBezTo>
                  <a:cubicBezTo>
                    <a:pt x="102" y="16"/>
                    <a:pt x="102" y="17"/>
                    <a:pt x="102" y="18"/>
                  </a:cubicBezTo>
                  <a:cubicBezTo>
                    <a:pt x="102" y="19"/>
                    <a:pt x="102" y="21"/>
                    <a:pt x="102" y="23"/>
                  </a:cubicBezTo>
                  <a:cubicBezTo>
                    <a:pt x="103" y="24"/>
                    <a:pt x="103" y="26"/>
                    <a:pt x="103" y="27"/>
                  </a:cubicBezTo>
                  <a:cubicBezTo>
                    <a:pt x="103" y="29"/>
                    <a:pt x="103" y="30"/>
                    <a:pt x="103" y="30"/>
                  </a:cubicBezTo>
                  <a:cubicBezTo>
                    <a:pt x="102" y="31"/>
                    <a:pt x="102" y="30"/>
                    <a:pt x="101" y="30"/>
                  </a:cubicBezTo>
                  <a:cubicBezTo>
                    <a:pt x="101" y="33"/>
                    <a:pt x="100" y="36"/>
                    <a:pt x="98" y="39"/>
                  </a:cubicBezTo>
                  <a:cubicBezTo>
                    <a:pt x="97" y="41"/>
                    <a:pt x="95" y="44"/>
                    <a:pt x="92" y="4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64" y="58"/>
                    <a:pt x="55" y="62"/>
                    <a:pt x="47" y="66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6" y="71"/>
                    <a:pt x="36" y="72"/>
                    <a:pt x="35" y="72"/>
                  </a:cubicBezTo>
                  <a:cubicBezTo>
                    <a:pt x="32" y="73"/>
                    <a:pt x="28" y="73"/>
                    <a:pt x="25" y="72"/>
                  </a:cubicBezTo>
                  <a:cubicBezTo>
                    <a:pt x="28" y="73"/>
                    <a:pt x="32" y="73"/>
                    <a:pt x="35" y="72"/>
                  </a:cubicBezTo>
                  <a:cubicBezTo>
                    <a:pt x="36" y="71"/>
                    <a:pt x="36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8" y="71"/>
                    <a:pt x="38" y="71"/>
                    <a:pt x="38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3"/>
                    <a:pt x="97" y="41"/>
                    <a:pt x="98" y="38"/>
                  </a:cubicBezTo>
                  <a:cubicBezTo>
                    <a:pt x="100" y="36"/>
                    <a:pt x="100" y="32"/>
                    <a:pt x="100" y="29"/>
                  </a:cubicBezTo>
                  <a:cubicBezTo>
                    <a:pt x="100" y="29"/>
                    <a:pt x="99" y="29"/>
                    <a:pt x="98" y="31"/>
                  </a:cubicBezTo>
                  <a:cubicBezTo>
                    <a:pt x="98" y="33"/>
                    <a:pt x="97" y="37"/>
                    <a:pt x="94" y="40"/>
                  </a:cubicBezTo>
                  <a:cubicBezTo>
                    <a:pt x="94" y="41"/>
                    <a:pt x="93" y="41"/>
                    <a:pt x="92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6" y="45"/>
                    <a:pt x="84" y="46"/>
                    <a:pt x="82" y="47"/>
                  </a:cubicBezTo>
                  <a:cubicBezTo>
                    <a:pt x="76" y="50"/>
                    <a:pt x="70" y="52"/>
                    <a:pt x="64" y="55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0"/>
                    <a:pt x="31" y="70"/>
                  </a:cubicBezTo>
                  <a:cubicBezTo>
                    <a:pt x="26" y="71"/>
                    <a:pt x="21" y="69"/>
                    <a:pt x="19" y="67"/>
                  </a:cubicBezTo>
                  <a:cubicBezTo>
                    <a:pt x="18" y="66"/>
                    <a:pt x="17" y="65"/>
                    <a:pt x="16" y="64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2"/>
                    <a:pt x="16" y="62"/>
                    <a:pt x="15" y="62"/>
                  </a:cubicBezTo>
                  <a:cubicBezTo>
                    <a:pt x="15" y="62"/>
                    <a:pt x="15" y="61"/>
                    <a:pt x="15" y="61"/>
                  </a:cubicBezTo>
                  <a:cubicBezTo>
                    <a:pt x="15" y="60"/>
                    <a:pt x="15" y="60"/>
                    <a:pt x="14" y="59"/>
                  </a:cubicBezTo>
                  <a:cubicBezTo>
                    <a:pt x="14" y="58"/>
                    <a:pt x="14" y="56"/>
                    <a:pt x="14" y="54"/>
                  </a:cubicBezTo>
                  <a:cubicBezTo>
                    <a:pt x="14" y="53"/>
                    <a:pt x="14" y="53"/>
                    <a:pt x="14" y="52"/>
                  </a:cubicBezTo>
                  <a:cubicBezTo>
                    <a:pt x="14" y="51"/>
                    <a:pt x="14" y="50"/>
                    <a:pt x="15" y="50"/>
                  </a:cubicBezTo>
                  <a:cubicBezTo>
                    <a:pt x="16" y="47"/>
                    <a:pt x="17" y="44"/>
                    <a:pt x="19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2" y="31"/>
                    <a:pt x="54" y="25"/>
                    <a:pt x="65" y="20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6" y="15"/>
                    <a:pt x="76" y="14"/>
                  </a:cubicBezTo>
                  <a:cubicBezTo>
                    <a:pt x="77" y="14"/>
                    <a:pt x="78" y="14"/>
                    <a:pt x="79" y="14"/>
                  </a:cubicBezTo>
                  <a:cubicBezTo>
                    <a:pt x="84" y="13"/>
                    <a:pt x="88" y="14"/>
                    <a:pt x="91" y="15"/>
                  </a:cubicBezTo>
                  <a:cubicBezTo>
                    <a:pt x="93" y="17"/>
                    <a:pt x="95" y="18"/>
                    <a:pt x="96" y="19"/>
                  </a:cubicBezTo>
                  <a:cubicBezTo>
                    <a:pt x="96" y="19"/>
                    <a:pt x="96" y="19"/>
                    <a:pt x="97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18"/>
                    <a:pt x="98" y="16"/>
                    <a:pt x="97" y="13"/>
                  </a:cubicBezTo>
                  <a:cubicBezTo>
                    <a:pt x="95" y="11"/>
                    <a:pt x="92" y="8"/>
                    <a:pt x="88" y="7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93" y="7"/>
                    <a:pt x="96" y="9"/>
                    <a:pt x="97" y="10"/>
                  </a:cubicBezTo>
                  <a:cubicBezTo>
                    <a:pt x="99" y="11"/>
                    <a:pt x="100" y="11"/>
                    <a:pt x="100" y="11"/>
                  </a:cubicBezTo>
                  <a:cubicBezTo>
                    <a:pt x="101" y="10"/>
                    <a:pt x="100" y="8"/>
                    <a:pt x="102" y="8"/>
                  </a:cubicBezTo>
                  <a:cubicBezTo>
                    <a:pt x="98" y="4"/>
                    <a:pt x="92" y="2"/>
                    <a:pt x="87" y="1"/>
                  </a:cubicBezTo>
                  <a:cubicBezTo>
                    <a:pt x="81" y="0"/>
                    <a:pt x="75" y="0"/>
                    <a:pt x="70" y="2"/>
                  </a:cubicBezTo>
                  <a:cubicBezTo>
                    <a:pt x="69" y="2"/>
                    <a:pt x="68" y="2"/>
                    <a:pt x="67" y="3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0" y="32"/>
                    <a:pt x="9" y="33"/>
                    <a:pt x="7" y="35"/>
                  </a:cubicBezTo>
                  <a:cubicBezTo>
                    <a:pt x="4" y="38"/>
                    <a:pt x="2" y="42"/>
                    <a:pt x="1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0" y="56"/>
                    <a:pt x="0" y="57"/>
                    <a:pt x="0" y="58"/>
                  </a:cubicBezTo>
                  <a:cubicBezTo>
                    <a:pt x="0" y="60"/>
                    <a:pt x="0" y="62"/>
                    <a:pt x="1" y="64"/>
                  </a:cubicBezTo>
                  <a:cubicBezTo>
                    <a:pt x="1" y="65"/>
                    <a:pt x="2" y="66"/>
                    <a:pt x="2" y="67"/>
                  </a:cubicBezTo>
                  <a:cubicBezTo>
                    <a:pt x="2" y="67"/>
                    <a:pt x="2" y="68"/>
                    <a:pt x="3" y="68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5" y="72"/>
                    <a:pt x="5" y="72"/>
                  </a:cubicBezTo>
                  <a:cubicBezTo>
                    <a:pt x="5" y="73"/>
                    <a:pt x="6" y="74"/>
                    <a:pt x="7" y="75"/>
                  </a:cubicBezTo>
                  <a:cubicBezTo>
                    <a:pt x="8" y="77"/>
                    <a:pt x="10" y="78"/>
                    <a:pt x="12" y="79"/>
                  </a:cubicBezTo>
                  <a:cubicBezTo>
                    <a:pt x="15" y="82"/>
                    <a:pt x="19" y="83"/>
                    <a:pt x="23" y="84"/>
                  </a:cubicBezTo>
                  <a:cubicBezTo>
                    <a:pt x="27" y="84"/>
                    <a:pt x="32" y="84"/>
                    <a:pt x="36" y="83"/>
                  </a:cubicBezTo>
                  <a:cubicBezTo>
                    <a:pt x="38" y="83"/>
                    <a:pt x="40" y="82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3" y="80"/>
                    <a:pt x="44" y="80"/>
                    <a:pt x="44" y="80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72" y="66"/>
                    <a:pt x="72" y="66"/>
                    <a:pt x="72" y="6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0" y="82"/>
                    <a:pt x="39" y="82"/>
                    <a:pt x="38" y="82"/>
                  </a:cubicBezTo>
                  <a:cubicBezTo>
                    <a:pt x="33" y="84"/>
                    <a:pt x="27" y="84"/>
                    <a:pt x="22" y="83"/>
                  </a:cubicBezTo>
                  <a:cubicBezTo>
                    <a:pt x="17" y="82"/>
                    <a:pt x="12" y="80"/>
                    <a:pt x="9" y="76"/>
                  </a:cubicBezTo>
                  <a:cubicBezTo>
                    <a:pt x="7" y="74"/>
                    <a:pt x="5" y="72"/>
                    <a:pt x="4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4" y="70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8"/>
                    <a:pt x="3" y="68"/>
                  </a:cubicBezTo>
                  <a:cubicBezTo>
                    <a:pt x="3" y="67"/>
                    <a:pt x="2" y="67"/>
                    <a:pt x="2" y="66"/>
                  </a:cubicBezTo>
                  <a:cubicBezTo>
                    <a:pt x="2" y="65"/>
                    <a:pt x="1" y="64"/>
                    <a:pt x="1" y="62"/>
                  </a:cubicBezTo>
                  <a:cubicBezTo>
                    <a:pt x="0" y="60"/>
                    <a:pt x="0" y="57"/>
                    <a:pt x="0" y="55"/>
                  </a:cubicBezTo>
                  <a:cubicBezTo>
                    <a:pt x="0" y="52"/>
                    <a:pt x="0" y="50"/>
                    <a:pt x="1" y="47"/>
                  </a:cubicBezTo>
                  <a:cubicBezTo>
                    <a:pt x="2" y="42"/>
                    <a:pt x="5" y="37"/>
                    <a:pt x="9" y="33"/>
                  </a:cubicBezTo>
                  <a:cubicBezTo>
                    <a:pt x="9" y="34"/>
                    <a:pt x="9" y="34"/>
                    <a:pt x="10" y="34"/>
                  </a:cubicBezTo>
                  <a:cubicBezTo>
                    <a:pt x="6" y="37"/>
                    <a:pt x="3" y="42"/>
                    <a:pt x="2" y="47"/>
                  </a:cubicBezTo>
                  <a:cubicBezTo>
                    <a:pt x="1" y="50"/>
                    <a:pt x="1" y="52"/>
                    <a:pt x="1" y="55"/>
                  </a:cubicBezTo>
                  <a:cubicBezTo>
                    <a:pt x="1" y="57"/>
                    <a:pt x="1" y="60"/>
                    <a:pt x="2" y="62"/>
                  </a:cubicBezTo>
                  <a:cubicBezTo>
                    <a:pt x="2" y="64"/>
                    <a:pt x="3" y="65"/>
                    <a:pt x="3" y="66"/>
                  </a:cubicBezTo>
                  <a:cubicBezTo>
                    <a:pt x="3" y="67"/>
                    <a:pt x="4" y="67"/>
                    <a:pt x="4" y="68"/>
                  </a:cubicBezTo>
                  <a:cubicBezTo>
                    <a:pt x="4" y="68"/>
                    <a:pt x="4" y="68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6" y="72"/>
                    <a:pt x="8" y="74"/>
                    <a:pt x="10" y="76"/>
                  </a:cubicBezTo>
                  <a:cubicBezTo>
                    <a:pt x="13" y="79"/>
                    <a:pt x="18" y="81"/>
                    <a:pt x="23" y="82"/>
                  </a:cubicBezTo>
                  <a:cubicBezTo>
                    <a:pt x="28" y="83"/>
                    <a:pt x="33" y="83"/>
                    <a:pt x="38" y="81"/>
                  </a:cubicBezTo>
                  <a:cubicBezTo>
                    <a:pt x="40" y="81"/>
                    <a:pt x="41" y="81"/>
                    <a:pt x="42" y="80"/>
                  </a:cubicBezTo>
                  <a:cubicBezTo>
                    <a:pt x="43" y="79"/>
                    <a:pt x="44" y="79"/>
                    <a:pt x="45" y="79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8" y="72"/>
                    <a:pt x="65" y="68"/>
                    <a:pt x="73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6" y="55"/>
                    <a:pt x="98" y="53"/>
                  </a:cubicBezTo>
                  <a:cubicBezTo>
                    <a:pt x="102" y="51"/>
                    <a:pt x="105" y="48"/>
                    <a:pt x="107" y="44"/>
                  </a:cubicBezTo>
                  <a:cubicBezTo>
                    <a:pt x="109" y="41"/>
                    <a:pt x="110" y="38"/>
                    <a:pt x="110" y="35"/>
                  </a:cubicBezTo>
                  <a:cubicBezTo>
                    <a:pt x="111" y="33"/>
                    <a:pt x="110" y="30"/>
                    <a:pt x="110" y="28"/>
                  </a:cubicBezTo>
                  <a:cubicBezTo>
                    <a:pt x="110" y="33"/>
                    <a:pt x="109" y="39"/>
                    <a:pt x="105" y="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7693026" y="2405063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7697788" y="2397126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7316788" y="2201863"/>
              <a:ext cx="444500" cy="258763"/>
            </a:xfrm>
            <a:custGeom>
              <a:avLst/>
              <a:gdLst>
                <a:gd name="T0" fmla="*/ 95 w 118"/>
                <a:gd name="T1" fmla="*/ 0 h 69"/>
                <a:gd name="T2" fmla="*/ 111 w 118"/>
                <a:gd name="T3" fmla="*/ 43 h 69"/>
                <a:gd name="T4" fmla="*/ 95 w 118"/>
                <a:gd name="T5" fmla="*/ 53 h 69"/>
                <a:gd name="T6" fmla="*/ 83 w 118"/>
                <a:gd name="T7" fmla="*/ 56 h 69"/>
                <a:gd name="T8" fmla="*/ 90 w 118"/>
                <a:gd name="T9" fmla="*/ 54 h 69"/>
                <a:gd name="T10" fmla="*/ 96 w 118"/>
                <a:gd name="T11" fmla="*/ 53 h 69"/>
                <a:gd name="T12" fmla="*/ 113 w 118"/>
                <a:gd name="T13" fmla="*/ 39 h 69"/>
                <a:gd name="T14" fmla="*/ 95 w 118"/>
                <a:gd name="T15" fmla="*/ 1 h 69"/>
                <a:gd name="T16" fmla="*/ 82 w 118"/>
                <a:gd name="T17" fmla="*/ 4 h 69"/>
                <a:gd name="T18" fmla="*/ 93 w 118"/>
                <a:gd name="T19" fmla="*/ 7 h 69"/>
                <a:gd name="T20" fmla="*/ 106 w 118"/>
                <a:gd name="T21" fmla="*/ 23 h 69"/>
                <a:gd name="T22" fmla="*/ 98 w 118"/>
                <a:gd name="T23" fmla="*/ 44 h 69"/>
                <a:gd name="T24" fmla="*/ 79 w 118"/>
                <a:gd name="T25" fmla="*/ 48 h 69"/>
                <a:gd name="T26" fmla="*/ 92 w 118"/>
                <a:gd name="T27" fmla="*/ 45 h 69"/>
                <a:gd name="T28" fmla="*/ 102 w 118"/>
                <a:gd name="T29" fmla="*/ 41 h 69"/>
                <a:gd name="T30" fmla="*/ 94 w 118"/>
                <a:gd name="T31" fmla="*/ 10 h 69"/>
                <a:gd name="T32" fmla="*/ 102 w 118"/>
                <a:gd name="T33" fmla="*/ 19 h 69"/>
                <a:gd name="T34" fmla="*/ 97 w 118"/>
                <a:gd name="T35" fmla="*/ 42 h 69"/>
                <a:gd name="T36" fmla="*/ 79 w 118"/>
                <a:gd name="T37" fmla="*/ 46 h 69"/>
                <a:gd name="T38" fmla="*/ 30 w 118"/>
                <a:gd name="T39" fmla="*/ 55 h 69"/>
                <a:gd name="T40" fmla="*/ 28 w 118"/>
                <a:gd name="T41" fmla="*/ 55 h 69"/>
                <a:gd name="T42" fmla="*/ 25 w 118"/>
                <a:gd name="T43" fmla="*/ 54 h 69"/>
                <a:gd name="T44" fmla="*/ 16 w 118"/>
                <a:gd name="T45" fmla="*/ 36 h 69"/>
                <a:gd name="T46" fmla="*/ 25 w 118"/>
                <a:gd name="T47" fmla="*/ 25 h 69"/>
                <a:gd name="T48" fmla="*/ 31 w 118"/>
                <a:gd name="T49" fmla="*/ 24 h 69"/>
                <a:gd name="T50" fmla="*/ 66 w 118"/>
                <a:gd name="T51" fmla="*/ 9 h 69"/>
                <a:gd name="T52" fmla="*/ 49 w 118"/>
                <a:gd name="T53" fmla="*/ 6 h 69"/>
                <a:gd name="T54" fmla="*/ 25 w 118"/>
                <a:gd name="T55" fmla="*/ 11 h 69"/>
                <a:gd name="T56" fmla="*/ 9 w 118"/>
                <a:gd name="T57" fmla="*/ 19 h 69"/>
                <a:gd name="T58" fmla="*/ 2 w 118"/>
                <a:gd name="T59" fmla="*/ 31 h 69"/>
                <a:gd name="T60" fmla="*/ 25 w 118"/>
                <a:gd name="T61" fmla="*/ 69 h 69"/>
                <a:gd name="T62" fmla="*/ 27 w 118"/>
                <a:gd name="T63" fmla="*/ 69 h 69"/>
                <a:gd name="T64" fmla="*/ 37 w 118"/>
                <a:gd name="T65" fmla="*/ 69 h 69"/>
                <a:gd name="T66" fmla="*/ 84 w 118"/>
                <a:gd name="T67" fmla="*/ 58 h 69"/>
                <a:gd name="T68" fmla="*/ 99 w 118"/>
                <a:gd name="T69" fmla="*/ 55 h 69"/>
                <a:gd name="T70" fmla="*/ 94 w 118"/>
                <a:gd name="T71" fmla="*/ 56 h 69"/>
                <a:gd name="T72" fmla="*/ 55 w 118"/>
                <a:gd name="T73" fmla="*/ 64 h 69"/>
                <a:gd name="T74" fmla="*/ 29 w 118"/>
                <a:gd name="T75" fmla="*/ 69 h 69"/>
                <a:gd name="T76" fmla="*/ 27 w 118"/>
                <a:gd name="T77" fmla="*/ 69 h 69"/>
                <a:gd name="T78" fmla="*/ 14 w 118"/>
                <a:gd name="T79" fmla="*/ 65 h 69"/>
                <a:gd name="T80" fmla="*/ 15 w 118"/>
                <a:gd name="T81" fmla="*/ 64 h 69"/>
                <a:gd name="T82" fmla="*/ 27 w 118"/>
                <a:gd name="T83" fmla="*/ 67 h 69"/>
                <a:gd name="T84" fmla="*/ 29 w 118"/>
                <a:gd name="T85" fmla="*/ 68 h 69"/>
                <a:gd name="T86" fmla="*/ 55 w 118"/>
                <a:gd name="T87" fmla="*/ 63 h 69"/>
                <a:gd name="T88" fmla="*/ 95 w 118"/>
                <a:gd name="T89" fmla="*/ 55 h 69"/>
                <a:gd name="T90" fmla="*/ 105 w 118"/>
                <a:gd name="T91" fmla="*/ 50 h 69"/>
                <a:gd name="T92" fmla="*/ 118 w 118"/>
                <a:gd name="T93" fmla="*/ 3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69">
                  <a:moveTo>
                    <a:pt x="110" y="9"/>
                  </a:moveTo>
                  <a:cubicBezTo>
                    <a:pt x="108" y="6"/>
                    <a:pt x="106" y="4"/>
                    <a:pt x="103" y="3"/>
                  </a:cubicBezTo>
                  <a:cubicBezTo>
                    <a:pt x="101" y="1"/>
                    <a:pt x="98" y="0"/>
                    <a:pt x="95" y="0"/>
                  </a:cubicBezTo>
                  <a:cubicBezTo>
                    <a:pt x="101" y="2"/>
                    <a:pt x="106" y="6"/>
                    <a:pt x="109" y="10"/>
                  </a:cubicBezTo>
                  <a:cubicBezTo>
                    <a:pt x="113" y="15"/>
                    <a:pt x="115" y="20"/>
                    <a:pt x="115" y="26"/>
                  </a:cubicBezTo>
                  <a:cubicBezTo>
                    <a:pt x="116" y="32"/>
                    <a:pt x="115" y="38"/>
                    <a:pt x="111" y="43"/>
                  </a:cubicBezTo>
                  <a:cubicBezTo>
                    <a:pt x="110" y="45"/>
                    <a:pt x="108" y="47"/>
                    <a:pt x="105" y="49"/>
                  </a:cubicBezTo>
                  <a:cubicBezTo>
                    <a:pt x="103" y="51"/>
                    <a:pt x="100" y="52"/>
                    <a:pt x="97" y="53"/>
                  </a:cubicBezTo>
                  <a:cubicBezTo>
                    <a:pt x="97" y="53"/>
                    <a:pt x="96" y="53"/>
                    <a:pt x="95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56" y="61"/>
                    <a:pt x="74" y="57"/>
                    <a:pt x="90" y="54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96" y="53"/>
                    <a:pt x="96" y="53"/>
                  </a:cubicBezTo>
                  <a:cubicBezTo>
                    <a:pt x="97" y="53"/>
                    <a:pt x="98" y="52"/>
                    <a:pt x="98" y="52"/>
                  </a:cubicBezTo>
                  <a:cubicBezTo>
                    <a:pt x="102" y="51"/>
                    <a:pt x="105" y="50"/>
                    <a:pt x="107" y="47"/>
                  </a:cubicBezTo>
                  <a:cubicBezTo>
                    <a:pt x="110" y="45"/>
                    <a:pt x="112" y="42"/>
                    <a:pt x="113" y="39"/>
                  </a:cubicBezTo>
                  <a:cubicBezTo>
                    <a:pt x="114" y="36"/>
                    <a:pt x="115" y="33"/>
                    <a:pt x="115" y="30"/>
                  </a:cubicBezTo>
                  <a:cubicBezTo>
                    <a:pt x="115" y="24"/>
                    <a:pt x="113" y="17"/>
                    <a:pt x="110" y="12"/>
                  </a:cubicBezTo>
                  <a:cubicBezTo>
                    <a:pt x="106" y="7"/>
                    <a:pt x="101" y="3"/>
                    <a:pt x="95" y="1"/>
                  </a:cubicBezTo>
                  <a:cubicBezTo>
                    <a:pt x="94" y="1"/>
                    <a:pt x="92" y="0"/>
                    <a:pt x="91" y="0"/>
                  </a:cubicBezTo>
                  <a:cubicBezTo>
                    <a:pt x="89" y="0"/>
                    <a:pt x="88" y="0"/>
                    <a:pt x="86" y="1"/>
                  </a:cubicBezTo>
                  <a:cubicBezTo>
                    <a:pt x="84" y="2"/>
                    <a:pt x="82" y="3"/>
                    <a:pt x="82" y="4"/>
                  </a:cubicBezTo>
                  <a:cubicBezTo>
                    <a:pt x="82" y="5"/>
                    <a:pt x="83" y="5"/>
                    <a:pt x="84" y="5"/>
                  </a:cubicBezTo>
                  <a:cubicBezTo>
                    <a:pt x="85" y="5"/>
                    <a:pt x="87" y="6"/>
                    <a:pt x="89" y="6"/>
                  </a:cubicBezTo>
                  <a:cubicBezTo>
                    <a:pt x="90" y="6"/>
                    <a:pt x="91" y="6"/>
                    <a:pt x="93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6" y="8"/>
                    <a:pt x="95" y="9"/>
                    <a:pt x="94" y="9"/>
                  </a:cubicBezTo>
                  <a:cubicBezTo>
                    <a:pt x="100" y="12"/>
                    <a:pt x="105" y="17"/>
                    <a:pt x="106" y="23"/>
                  </a:cubicBezTo>
                  <a:cubicBezTo>
                    <a:pt x="107" y="27"/>
                    <a:pt x="107" y="30"/>
                    <a:pt x="107" y="33"/>
                  </a:cubicBezTo>
                  <a:cubicBezTo>
                    <a:pt x="106" y="36"/>
                    <a:pt x="105" y="39"/>
                    <a:pt x="102" y="41"/>
                  </a:cubicBezTo>
                  <a:cubicBezTo>
                    <a:pt x="101" y="42"/>
                    <a:pt x="100" y="43"/>
                    <a:pt x="98" y="44"/>
                  </a:cubicBezTo>
                  <a:cubicBezTo>
                    <a:pt x="97" y="44"/>
                    <a:pt x="96" y="45"/>
                    <a:pt x="95" y="45"/>
                  </a:cubicBezTo>
                  <a:cubicBezTo>
                    <a:pt x="94" y="45"/>
                    <a:pt x="93" y="45"/>
                    <a:pt x="92" y="46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0" y="50"/>
                    <a:pt x="61" y="52"/>
                    <a:pt x="52" y="53"/>
                  </a:cubicBezTo>
                  <a:cubicBezTo>
                    <a:pt x="61" y="52"/>
                    <a:pt x="70" y="50"/>
                    <a:pt x="79" y="48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3" y="45"/>
                    <a:pt x="94" y="45"/>
                    <a:pt x="95" y="45"/>
                  </a:cubicBezTo>
                  <a:cubicBezTo>
                    <a:pt x="96" y="45"/>
                    <a:pt x="97" y="44"/>
                    <a:pt x="98" y="44"/>
                  </a:cubicBezTo>
                  <a:cubicBezTo>
                    <a:pt x="100" y="43"/>
                    <a:pt x="101" y="42"/>
                    <a:pt x="102" y="41"/>
                  </a:cubicBezTo>
                  <a:cubicBezTo>
                    <a:pt x="105" y="39"/>
                    <a:pt x="106" y="36"/>
                    <a:pt x="106" y="33"/>
                  </a:cubicBezTo>
                  <a:cubicBezTo>
                    <a:pt x="107" y="30"/>
                    <a:pt x="107" y="27"/>
                    <a:pt x="106" y="23"/>
                  </a:cubicBezTo>
                  <a:cubicBezTo>
                    <a:pt x="104" y="17"/>
                    <a:pt x="100" y="12"/>
                    <a:pt x="94" y="10"/>
                  </a:cubicBezTo>
                  <a:cubicBezTo>
                    <a:pt x="93" y="10"/>
                    <a:pt x="93" y="11"/>
                    <a:pt x="95" y="12"/>
                  </a:cubicBezTo>
                  <a:cubicBezTo>
                    <a:pt x="96" y="13"/>
                    <a:pt x="97" y="14"/>
                    <a:pt x="98" y="15"/>
                  </a:cubicBezTo>
                  <a:cubicBezTo>
                    <a:pt x="99" y="16"/>
                    <a:pt x="101" y="17"/>
                    <a:pt x="102" y="19"/>
                  </a:cubicBezTo>
                  <a:cubicBezTo>
                    <a:pt x="103" y="21"/>
                    <a:pt x="104" y="24"/>
                    <a:pt x="105" y="26"/>
                  </a:cubicBezTo>
                  <a:cubicBezTo>
                    <a:pt x="105" y="28"/>
                    <a:pt x="105" y="30"/>
                    <a:pt x="105" y="32"/>
                  </a:cubicBezTo>
                  <a:cubicBezTo>
                    <a:pt x="104" y="36"/>
                    <a:pt x="101" y="40"/>
                    <a:pt x="97" y="42"/>
                  </a:cubicBezTo>
                  <a:cubicBezTo>
                    <a:pt x="96" y="42"/>
                    <a:pt x="94" y="43"/>
                    <a:pt x="93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66" y="48"/>
                    <a:pt x="53" y="51"/>
                    <a:pt x="41" y="53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3" y="55"/>
                    <a:pt x="31" y="55"/>
                    <a:pt x="30" y="55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6" y="54"/>
                    <a:pt x="25" y="54"/>
                    <a:pt x="25" y="54"/>
                  </a:cubicBezTo>
                  <a:cubicBezTo>
                    <a:pt x="23" y="54"/>
                    <a:pt x="22" y="53"/>
                    <a:pt x="21" y="52"/>
                  </a:cubicBezTo>
                  <a:cubicBezTo>
                    <a:pt x="19" y="51"/>
                    <a:pt x="17" y="48"/>
                    <a:pt x="16" y="45"/>
                  </a:cubicBezTo>
                  <a:cubicBezTo>
                    <a:pt x="15" y="42"/>
                    <a:pt x="15" y="39"/>
                    <a:pt x="16" y="36"/>
                  </a:cubicBezTo>
                  <a:cubicBezTo>
                    <a:pt x="16" y="33"/>
                    <a:pt x="17" y="32"/>
                    <a:pt x="18" y="30"/>
                  </a:cubicBezTo>
                  <a:cubicBezTo>
                    <a:pt x="20" y="28"/>
                    <a:pt x="21" y="27"/>
                    <a:pt x="23" y="26"/>
                  </a:cubicBezTo>
                  <a:cubicBezTo>
                    <a:pt x="24" y="26"/>
                    <a:pt x="24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52" y="20"/>
                    <a:pt x="64" y="17"/>
                    <a:pt x="74" y="15"/>
                  </a:cubicBezTo>
                  <a:cubicBezTo>
                    <a:pt x="91" y="10"/>
                    <a:pt x="84" y="7"/>
                    <a:pt x="66" y="9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83" y="5"/>
                    <a:pt x="74" y="3"/>
                    <a:pt x="76" y="1"/>
                  </a:cubicBezTo>
                  <a:cubicBezTo>
                    <a:pt x="67" y="3"/>
                    <a:pt x="58" y="5"/>
                    <a:pt x="49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6" y="14"/>
                    <a:pt x="12" y="16"/>
                    <a:pt x="9" y="19"/>
                  </a:cubicBezTo>
                  <a:cubicBezTo>
                    <a:pt x="8" y="20"/>
                    <a:pt x="7" y="21"/>
                    <a:pt x="7" y="22"/>
                  </a:cubicBezTo>
                  <a:cubicBezTo>
                    <a:pt x="6" y="23"/>
                    <a:pt x="6" y="23"/>
                    <a:pt x="5" y="25"/>
                  </a:cubicBezTo>
                  <a:cubicBezTo>
                    <a:pt x="4" y="26"/>
                    <a:pt x="3" y="29"/>
                    <a:pt x="2" y="31"/>
                  </a:cubicBezTo>
                  <a:cubicBezTo>
                    <a:pt x="0" y="38"/>
                    <a:pt x="1" y="47"/>
                    <a:pt x="4" y="54"/>
                  </a:cubicBezTo>
                  <a:cubicBezTo>
                    <a:pt x="6" y="58"/>
                    <a:pt x="9" y="62"/>
                    <a:pt x="13" y="64"/>
                  </a:cubicBezTo>
                  <a:cubicBezTo>
                    <a:pt x="16" y="67"/>
                    <a:pt x="21" y="68"/>
                    <a:pt x="25" y="69"/>
                  </a:cubicBezTo>
                  <a:cubicBezTo>
                    <a:pt x="25" y="69"/>
                    <a:pt x="26" y="69"/>
                    <a:pt x="2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9"/>
                    <a:pt x="29" y="69"/>
                    <a:pt x="30" y="69"/>
                  </a:cubicBezTo>
                  <a:cubicBezTo>
                    <a:pt x="32" y="69"/>
                    <a:pt x="35" y="69"/>
                    <a:pt x="37" y="69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7" y="56"/>
                    <a:pt x="98" y="55"/>
                    <a:pt x="99" y="55"/>
                  </a:cubicBezTo>
                  <a:cubicBezTo>
                    <a:pt x="99" y="55"/>
                    <a:pt x="100" y="55"/>
                    <a:pt x="100" y="54"/>
                  </a:cubicBezTo>
                  <a:cubicBezTo>
                    <a:pt x="99" y="55"/>
                    <a:pt x="98" y="55"/>
                    <a:pt x="97" y="55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4" y="69"/>
                    <a:pt x="32" y="69"/>
                    <a:pt x="29" y="69"/>
                  </a:cubicBezTo>
                  <a:cubicBezTo>
                    <a:pt x="28" y="69"/>
                    <a:pt x="28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6" y="68"/>
                    <a:pt x="26" y="68"/>
                  </a:cubicBezTo>
                  <a:cubicBezTo>
                    <a:pt x="24" y="68"/>
                    <a:pt x="23" y="68"/>
                    <a:pt x="22" y="68"/>
                  </a:cubicBezTo>
                  <a:cubicBezTo>
                    <a:pt x="19" y="67"/>
                    <a:pt x="17" y="66"/>
                    <a:pt x="14" y="65"/>
                  </a:cubicBezTo>
                  <a:cubicBezTo>
                    <a:pt x="9" y="62"/>
                    <a:pt x="6" y="57"/>
                    <a:pt x="4" y="52"/>
                  </a:cubicBezTo>
                  <a:cubicBezTo>
                    <a:pt x="4" y="52"/>
                    <a:pt x="5" y="53"/>
                    <a:pt x="4" y="52"/>
                  </a:cubicBezTo>
                  <a:cubicBezTo>
                    <a:pt x="6" y="57"/>
                    <a:pt x="10" y="61"/>
                    <a:pt x="15" y="64"/>
                  </a:cubicBezTo>
                  <a:cubicBezTo>
                    <a:pt x="17" y="65"/>
                    <a:pt x="19" y="66"/>
                    <a:pt x="22" y="67"/>
                  </a:cubicBezTo>
                  <a:cubicBezTo>
                    <a:pt x="23" y="67"/>
                    <a:pt x="25" y="67"/>
                    <a:pt x="26" y="67"/>
                  </a:cubicBezTo>
                  <a:cubicBezTo>
                    <a:pt x="26" y="67"/>
                    <a:pt x="27" y="67"/>
                    <a:pt x="27" y="67"/>
                  </a:cubicBezTo>
                  <a:cubicBezTo>
                    <a:pt x="27" y="68"/>
                    <a:pt x="27" y="67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9" y="68"/>
                    <a:pt x="29" y="68"/>
                  </a:cubicBezTo>
                  <a:cubicBezTo>
                    <a:pt x="32" y="68"/>
                    <a:pt x="34" y="68"/>
                    <a:pt x="37" y="67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3" y="62"/>
                    <a:pt x="71" y="60"/>
                    <a:pt x="79" y="58"/>
                  </a:cubicBezTo>
                  <a:cubicBezTo>
                    <a:pt x="83" y="58"/>
                    <a:pt x="87" y="57"/>
                    <a:pt x="91" y="56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4"/>
                    <a:pt x="97" y="54"/>
                    <a:pt x="98" y="54"/>
                  </a:cubicBezTo>
                  <a:cubicBezTo>
                    <a:pt x="101" y="53"/>
                    <a:pt x="103" y="52"/>
                    <a:pt x="105" y="50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9" y="49"/>
                    <a:pt x="112" y="46"/>
                    <a:pt x="114" y="42"/>
                  </a:cubicBezTo>
                  <a:cubicBezTo>
                    <a:pt x="116" y="39"/>
                    <a:pt x="117" y="35"/>
                    <a:pt x="118" y="31"/>
                  </a:cubicBezTo>
                  <a:cubicBezTo>
                    <a:pt x="118" y="23"/>
                    <a:pt x="115" y="15"/>
                    <a:pt x="110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4427538" y="2193926"/>
              <a:ext cx="431800" cy="266700"/>
            </a:xfrm>
            <a:custGeom>
              <a:avLst/>
              <a:gdLst>
                <a:gd name="T0" fmla="*/ 26 w 115"/>
                <a:gd name="T1" fmla="*/ 58 h 71"/>
                <a:gd name="T2" fmla="*/ 20 w 115"/>
                <a:gd name="T3" fmla="*/ 56 h 71"/>
                <a:gd name="T4" fmla="*/ 1 w 115"/>
                <a:gd name="T5" fmla="*/ 25 h 71"/>
                <a:gd name="T6" fmla="*/ 13 w 115"/>
                <a:gd name="T7" fmla="*/ 5 h 71"/>
                <a:gd name="T8" fmla="*/ 13 w 115"/>
                <a:gd name="T9" fmla="*/ 6 h 71"/>
                <a:gd name="T10" fmla="*/ 2 w 115"/>
                <a:gd name="T11" fmla="*/ 26 h 71"/>
                <a:gd name="T12" fmla="*/ 21 w 115"/>
                <a:gd name="T13" fmla="*/ 56 h 71"/>
                <a:gd name="T14" fmla="*/ 24 w 115"/>
                <a:gd name="T15" fmla="*/ 57 h 71"/>
                <a:gd name="T16" fmla="*/ 58 w 115"/>
                <a:gd name="T17" fmla="*/ 64 h 71"/>
                <a:gd name="T18" fmla="*/ 80 w 115"/>
                <a:gd name="T19" fmla="*/ 70 h 71"/>
                <a:gd name="T20" fmla="*/ 97 w 115"/>
                <a:gd name="T21" fmla="*/ 70 h 71"/>
                <a:gd name="T22" fmla="*/ 96 w 115"/>
                <a:gd name="T23" fmla="*/ 68 h 71"/>
                <a:gd name="T24" fmla="*/ 81 w 115"/>
                <a:gd name="T25" fmla="*/ 68 h 71"/>
                <a:gd name="T26" fmla="*/ 23 w 115"/>
                <a:gd name="T27" fmla="*/ 55 h 71"/>
                <a:gd name="T28" fmla="*/ 19 w 115"/>
                <a:gd name="T29" fmla="*/ 54 h 71"/>
                <a:gd name="T30" fmla="*/ 4 w 115"/>
                <a:gd name="T31" fmla="*/ 31 h 71"/>
                <a:gd name="T32" fmla="*/ 21 w 115"/>
                <a:gd name="T33" fmla="*/ 54 h 71"/>
                <a:gd name="T34" fmla="*/ 32 w 115"/>
                <a:gd name="T35" fmla="*/ 57 h 71"/>
                <a:gd name="T36" fmla="*/ 80 w 115"/>
                <a:gd name="T37" fmla="*/ 68 h 71"/>
                <a:gd name="T38" fmla="*/ 109 w 115"/>
                <a:gd name="T39" fmla="*/ 57 h 71"/>
                <a:gd name="T40" fmla="*/ 111 w 115"/>
                <a:gd name="T41" fmla="*/ 44 h 71"/>
                <a:gd name="T42" fmla="*/ 105 w 115"/>
                <a:gd name="T43" fmla="*/ 53 h 71"/>
                <a:gd name="T44" fmla="*/ 94 w 115"/>
                <a:gd name="T45" fmla="*/ 60 h 71"/>
                <a:gd name="T46" fmla="*/ 80 w 115"/>
                <a:gd name="T47" fmla="*/ 59 h 71"/>
                <a:gd name="T48" fmla="*/ 37 w 115"/>
                <a:gd name="T49" fmla="*/ 50 h 71"/>
                <a:gd name="T50" fmla="*/ 25 w 115"/>
                <a:gd name="T51" fmla="*/ 47 h 71"/>
                <a:gd name="T52" fmla="*/ 24 w 115"/>
                <a:gd name="T53" fmla="*/ 46 h 71"/>
                <a:gd name="T54" fmla="*/ 74 w 115"/>
                <a:gd name="T55" fmla="*/ 58 h 71"/>
                <a:gd name="T56" fmla="*/ 85 w 115"/>
                <a:gd name="T57" fmla="*/ 60 h 71"/>
                <a:gd name="T58" fmla="*/ 99 w 115"/>
                <a:gd name="T59" fmla="*/ 54 h 71"/>
                <a:gd name="T60" fmla="*/ 76 w 115"/>
                <a:gd name="T61" fmla="*/ 56 h 71"/>
                <a:gd name="T62" fmla="*/ 26 w 115"/>
                <a:gd name="T63" fmla="*/ 45 h 71"/>
                <a:gd name="T64" fmla="*/ 24 w 115"/>
                <a:gd name="T65" fmla="*/ 44 h 71"/>
                <a:gd name="T66" fmla="*/ 15 w 115"/>
                <a:gd name="T67" fmla="*/ 27 h 71"/>
                <a:gd name="T68" fmla="*/ 21 w 115"/>
                <a:gd name="T69" fmla="*/ 16 h 71"/>
                <a:gd name="T70" fmla="*/ 33 w 115"/>
                <a:gd name="T71" fmla="*/ 14 h 71"/>
                <a:gd name="T72" fmla="*/ 42 w 115"/>
                <a:gd name="T73" fmla="*/ 16 h 71"/>
                <a:gd name="T74" fmla="*/ 93 w 115"/>
                <a:gd name="T75" fmla="*/ 27 h 71"/>
                <a:gd name="T76" fmla="*/ 104 w 115"/>
                <a:gd name="T77" fmla="*/ 42 h 71"/>
                <a:gd name="T78" fmla="*/ 106 w 115"/>
                <a:gd name="T79" fmla="*/ 44 h 71"/>
                <a:gd name="T80" fmla="*/ 107 w 115"/>
                <a:gd name="T81" fmla="*/ 27 h 71"/>
                <a:gd name="T82" fmla="*/ 112 w 115"/>
                <a:gd name="T83" fmla="*/ 39 h 71"/>
                <a:gd name="T84" fmla="*/ 109 w 115"/>
                <a:gd name="T85" fmla="*/ 22 h 71"/>
                <a:gd name="T86" fmla="*/ 96 w 115"/>
                <a:gd name="T87" fmla="*/ 14 h 71"/>
                <a:gd name="T88" fmla="*/ 47 w 115"/>
                <a:gd name="T89" fmla="*/ 3 h 71"/>
                <a:gd name="T90" fmla="*/ 34 w 115"/>
                <a:gd name="T91" fmla="*/ 0 h 71"/>
                <a:gd name="T92" fmla="*/ 14 w 115"/>
                <a:gd name="T93" fmla="*/ 4 h 71"/>
                <a:gd name="T94" fmla="*/ 1 w 115"/>
                <a:gd name="T95" fmla="*/ 25 h 71"/>
                <a:gd name="T96" fmla="*/ 17 w 115"/>
                <a:gd name="T97" fmla="*/ 56 h 71"/>
                <a:gd name="T98" fmla="*/ 23 w 115"/>
                <a:gd name="T99" fmla="*/ 58 h 71"/>
                <a:gd name="T100" fmla="*/ 56 w 115"/>
                <a:gd name="T101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5" h="71">
                  <a:moveTo>
                    <a:pt x="56" y="65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0" y="57"/>
                    <a:pt x="20" y="56"/>
                  </a:cubicBezTo>
                  <a:cubicBezTo>
                    <a:pt x="14" y="55"/>
                    <a:pt x="10" y="51"/>
                    <a:pt x="7" y="47"/>
                  </a:cubicBezTo>
                  <a:cubicBezTo>
                    <a:pt x="4" y="43"/>
                    <a:pt x="2" y="38"/>
                    <a:pt x="1" y="33"/>
                  </a:cubicBezTo>
                  <a:cubicBezTo>
                    <a:pt x="1" y="30"/>
                    <a:pt x="1" y="28"/>
                    <a:pt x="1" y="25"/>
                  </a:cubicBezTo>
                  <a:cubicBezTo>
                    <a:pt x="1" y="24"/>
                    <a:pt x="1" y="23"/>
                    <a:pt x="2" y="22"/>
                  </a:cubicBezTo>
                  <a:cubicBezTo>
                    <a:pt x="2" y="20"/>
                    <a:pt x="2" y="19"/>
                    <a:pt x="3" y="18"/>
                  </a:cubicBezTo>
                  <a:cubicBezTo>
                    <a:pt x="5" y="13"/>
                    <a:pt x="9" y="8"/>
                    <a:pt x="13" y="5"/>
                  </a:cubicBezTo>
                  <a:cubicBezTo>
                    <a:pt x="17" y="2"/>
                    <a:pt x="22" y="1"/>
                    <a:pt x="28" y="0"/>
                  </a:cubicBezTo>
                  <a:cubicBezTo>
                    <a:pt x="27" y="0"/>
                    <a:pt x="26" y="1"/>
                    <a:pt x="28" y="1"/>
                  </a:cubicBezTo>
                  <a:cubicBezTo>
                    <a:pt x="23" y="1"/>
                    <a:pt x="18" y="3"/>
                    <a:pt x="13" y="6"/>
                  </a:cubicBezTo>
                  <a:cubicBezTo>
                    <a:pt x="9" y="9"/>
                    <a:pt x="6" y="13"/>
                    <a:pt x="4" y="18"/>
                  </a:cubicBezTo>
                  <a:cubicBezTo>
                    <a:pt x="3" y="19"/>
                    <a:pt x="3" y="21"/>
                    <a:pt x="3" y="22"/>
                  </a:cubicBezTo>
                  <a:cubicBezTo>
                    <a:pt x="2" y="23"/>
                    <a:pt x="2" y="24"/>
                    <a:pt x="2" y="26"/>
                  </a:cubicBezTo>
                  <a:cubicBezTo>
                    <a:pt x="2" y="28"/>
                    <a:pt x="2" y="31"/>
                    <a:pt x="2" y="33"/>
                  </a:cubicBezTo>
                  <a:cubicBezTo>
                    <a:pt x="3" y="38"/>
                    <a:pt x="5" y="43"/>
                    <a:pt x="8" y="47"/>
                  </a:cubicBezTo>
                  <a:cubicBezTo>
                    <a:pt x="11" y="51"/>
                    <a:pt x="15" y="55"/>
                    <a:pt x="21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41" y="61"/>
                    <a:pt x="49" y="62"/>
                    <a:pt x="58" y="64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75" y="69"/>
                    <a:pt x="75" y="69"/>
                    <a:pt x="75" y="69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1" y="71"/>
                    <a:pt x="82" y="71"/>
                  </a:cubicBezTo>
                  <a:cubicBezTo>
                    <a:pt x="83" y="71"/>
                    <a:pt x="84" y="71"/>
                    <a:pt x="85" y="71"/>
                  </a:cubicBezTo>
                  <a:cubicBezTo>
                    <a:pt x="89" y="71"/>
                    <a:pt x="93" y="71"/>
                    <a:pt x="97" y="70"/>
                  </a:cubicBezTo>
                  <a:cubicBezTo>
                    <a:pt x="101" y="68"/>
                    <a:pt x="103" y="66"/>
                    <a:pt x="105" y="64"/>
                  </a:cubicBezTo>
                  <a:cubicBezTo>
                    <a:pt x="107" y="62"/>
                    <a:pt x="109" y="60"/>
                    <a:pt x="110" y="58"/>
                  </a:cubicBezTo>
                  <a:cubicBezTo>
                    <a:pt x="106" y="63"/>
                    <a:pt x="102" y="66"/>
                    <a:pt x="96" y="68"/>
                  </a:cubicBezTo>
                  <a:cubicBezTo>
                    <a:pt x="93" y="69"/>
                    <a:pt x="90" y="69"/>
                    <a:pt x="87" y="69"/>
                  </a:cubicBezTo>
                  <a:cubicBezTo>
                    <a:pt x="86" y="69"/>
                    <a:pt x="84" y="69"/>
                    <a:pt x="83" y="69"/>
                  </a:cubicBezTo>
                  <a:cubicBezTo>
                    <a:pt x="82" y="69"/>
                    <a:pt x="82" y="68"/>
                    <a:pt x="81" y="68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0" y="66"/>
                    <a:pt x="61" y="63"/>
                    <a:pt x="51" y="61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1" y="54"/>
                    <a:pt x="20" y="54"/>
                    <a:pt x="19" y="54"/>
                  </a:cubicBezTo>
                  <a:cubicBezTo>
                    <a:pt x="18" y="53"/>
                    <a:pt x="17" y="53"/>
                    <a:pt x="16" y="52"/>
                  </a:cubicBezTo>
                  <a:cubicBezTo>
                    <a:pt x="13" y="50"/>
                    <a:pt x="11" y="48"/>
                    <a:pt x="9" y="46"/>
                  </a:cubicBezTo>
                  <a:cubicBezTo>
                    <a:pt x="6" y="42"/>
                    <a:pt x="4" y="36"/>
                    <a:pt x="4" y="31"/>
                  </a:cubicBezTo>
                  <a:cubicBezTo>
                    <a:pt x="4" y="35"/>
                    <a:pt x="5" y="40"/>
                    <a:pt x="8" y="44"/>
                  </a:cubicBezTo>
                  <a:cubicBezTo>
                    <a:pt x="11" y="48"/>
                    <a:pt x="15" y="52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2" y="54"/>
                    <a:pt x="23" y="54"/>
                    <a:pt x="23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7" y="58"/>
                    <a:pt x="41" y="58"/>
                    <a:pt x="44" y="59"/>
                  </a:cubicBezTo>
                  <a:cubicBezTo>
                    <a:pt x="55" y="62"/>
                    <a:pt x="66" y="64"/>
                    <a:pt x="76" y="67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1" y="68"/>
                    <a:pt x="83" y="68"/>
                    <a:pt x="84" y="68"/>
                  </a:cubicBezTo>
                  <a:cubicBezTo>
                    <a:pt x="87" y="69"/>
                    <a:pt x="91" y="69"/>
                    <a:pt x="94" y="68"/>
                  </a:cubicBezTo>
                  <a:cubicBezTo>
                    <a:pt x="100" y="66"/>
                    <a:pt x="105" y="62"/>
                    <a:pt x="109" y="57"/>
                  </a:cubicBezTo>
                  <a:cubicBezTo>
                    <a:pt x="110" y="56"/>
                    <a:pt x="111" y="55"/>
                    <a:pt x="111" y="54"/>
                  </a:cubicBezTo>
                  <a:cubicBezTo>
                    <a:pt x="112" y="52"/>
                    <a:pt x="112" y="51"/>
                    <a:pt x="112" y="49"/>
                  </a:cubicBezTo>
                  <a:cubicBezTo>
                    <a:pt x="112" y="47"/>
                    <a:pt x="112" y="45"/>
                    <a:pt x="111" y="44"/>
                  </a:cubicBezTo>
                  <a:cubicBezTo>
                    <a:pt x="110" y="44"/>
                    <a:pt x="110" y="45"/>
                    <a:pt x="109" y="46"/>
                  </a:cubicBezTo>
                  <a:cubicBezTo>
                    <a:pt x="109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5" y="53"/>
                  </a:cubicBezTo>
                  <a:cubicBezTo>
                    <a:pt x="104" y="55"/>
                    <a:pt x="103" y="55"/>
                    <a:pt x="103" y="55"/>
                  </a:cubicBezTo>
                  <a:cubicBezTo>
                    <a:pt x="102" y="56"/>
                    <a:pt x="102" y="55"/>
                    <a:pt x="102" y="54"/>
                  </a:cubicBezTo>
                  <a:cubicBezTo>
                    <a:pt x="100" y="57"/>
                    <a:pt x="97" y="58"/>
                    <a:pt x="94" y="60"/>
                  </a:cubicBezTo>
                  <a:cubicBezTo>
                    <a:pt x="91" y="61"/>
                    <a:pt x="88" y="61"/>
                    <a:pt x="85" y="60"/>
                  </a:cubicBezTo>
                  <a:cubicBezTo>
                    <a:pt x="84" y="60"/>
                    <a:pt x="83" y="60"/>
                    <a:pt x="82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54"/>
                    <a:pt x="46" y="52"/>
                    <a:pt x="37" y="50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4" y="47"/>
                    <a:pt x="24" y="46"/>
                  </a:cubicBezTo>
                  <a:cubicBezTo>
                    <a:pt x="20" y="45"/>
                    <a:pt x="18" y="43"/>
                    <a:pt x="16" y="40"/>
                  </a:cubicBezTo>
                  <a:cubicBezTo>
                    <a:pt x="18" y="43"/>
                    <a:pt x="21" y="45"/>
                    <a:pt x="24" y="46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3" y="60"/>
                    <a:pt x="84" y="60"/>
                    <a:pt x="85" y="60"/>
                  </a:cubicBezTo>
                  <a:cubicBezTo>
                    <a:pt x="88" y="61"/>
                    <a:pt x="91" y="60"/>
                    <a:pt x="94" y="59"/>
                  </a:cubicBezTo>
                  <a:cubicBezTo>
                    <a:pt x="97" y="58"/>
                    <a:pt x="99" y="56"/>
                    <a:pt x="101" y="53"/>
                  </a:cubicBezTo>
                  <a:cubicBezTo>
                    <a:pt x="101" y="53"/>
                    <a:pt x="101" y="52"/>
                    <a:pt x="99" y="54"/>
                  </a:cubicBezTo>
                  <a:cubicBezTo>
                    <a:pt x="97" y="55"/>
                    <a:pt x="94" y="57"/>
                    <a:pt x="90" y="58"/>
                  </a:cubicBezTo>
                  <a:cubicBezTo>
                    <a:pt x="88" y="58"/>
                    <a:pt x="85" y="58"/>
                    <a:pt x="83" y="58"/>
                  </a:cubicBezTo>
                  <a:cubicBezTo>
                    <a:pt x="81" y="57"/>
                    <a:pt x="78" y="57"/>
                    <a:pt x="76" y="56"/>
                  </a:cubicBezTo>
                  <a:cubicBezTo>
                    <a:pt x="64" y="53"/>
                    <a:pt x="51" y="50"/>
                    <a:pt x="38" y="47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2" y="43"/>
                    <a:pt x="21" y="43"/>
                  </a:cubicBezTo>
                  <a:cubicBezTo>
                    <a:pt x="18" y="41"/>
                    <a:pt x="16" y="37"/>
                    <a:pt x="15" y="32"/>
                  </a:cubicBezTo>
                  <a:cubicBezTo>
                    <a:pt x="15" y="30"/>
                    <a:pt x="15" y="29"/>
                    <a:pt x="15" y="27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4"/>
                    <a:pt x="16" y="23"/>
                    <a:pt x="16" y="23"/>
                  </a:cubicBezTo>
                  <a:cubicBezTo>
                    <a:pt x="17" y="20"/>
                    <a:pt x="19" y="18"/>
                    <a:pt x="21" y="16"/>
                  </a:cubicBezTo>
                  <a:cubicBezTo>
                    <a:pt x="24" y="15"/>
                    <a:pt x="27" y="14"/>
                    <a:pt x="30" y="14"/>
                  </a:cubicBezTo>
                  <a:cubicBezTo>
                    <a:pt x="31" y="14"/>
                    <a:pt x="32" y="14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5" y="19"/>
                    <a:pt x="67" y="22"/>
                    <a:pt x="79" y="24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4" y="28"/>
                    <a:pt x="95" y="28"/>
                    <a:pt x="96" y="28"/>
                  </a:cubicBezTo>
                  <a:cubicBezTo>
                    <a:pt x="99" y="30"/>
                    <a:pt x="101" y="32"/>
                    <a:pt x="102" y="36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5" y="43"/>
                    <a:pt x="105" y="44"/>
                    <a:pt x="105" y="44"/>
                  </a:cubicBezTo>
                  <a:cubicBezTo>
                    <a:pt x="105" y="44"/>
                    <a:pt x="105" y="44"/>
                    <a:pt x="106" y="44"/>
                  </a:cubicBezTo>
                  <a:cubicBezTo>
                    <a:pt x="107" y="43"/>
                    <a:pt x="108" y="41"/>
                    <a:pt x="108" y="38"/>
                  </a:cubicBezTo>
                  <a:cubicBezTo>
                    <a:pt x="109" y="36"/>
                    <a:pt x="109" y="32"/>
                    <a:pt x="106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9" y="29"/>
                    <a:pt x="110" y="31"/>
                    <a:pt x="110" y="32"/>
                  </a:cubicBezTo>
                  <a:cubicBezTo>
                    <a:pt x="111" y="34"/>
                    <a:pt x="111" y="35"/>
                    <a:pt x="111" y="36"/>
                  </a:cubicBezTo>
                  <a:cubicBezTo>
                    <a:pt x="112" y="38"/>
                    <a:pt x="112" y="39"/>
                    <a:pt x="112" y="39"/>
                  </a:cubicBezTo>
                  <a:cubicBezTo>
                    <a:pt x="113" y="39"/>
                    <a:pt x="114" y="37"/>
                    <a:pt x="115" y="38"/>
                  </a:cubicBezTo>
                  <a:cubicBezTo>
                    <a:pt x="115" y="35"/>
                    <a:pt x="115" y="33"/>
                    <a:pt x="114" y="30"/>
                  </a:cubicBezTo>
                  <a:cubicBezTo>
                    <a:pt x="113" y="27"/>
                    <a:pt x="111" y="24"/>
                    <a:pt x="109" y="22"/>
                  </a:cubicBezTo>
                  <a:cubicBezTo>
                    <a:pt x="107" y="20"/>
                    <a:pt x="105" y="18"/>
                    <a:pt x="102" y="16"/>
                  </a:cubicBezTo>
                  <a:cubicBezTo>
                    <a:pt x="101" y="16"/>
                    <a:pt x="99" y="15"/>
                    <a:pt x="98" y="14"/>
                  </a:cubicBezTo>
                  <a:cubicBezTo>
                    <a:pt x="97" y="14"/>
                    <a:pt x="97" y="14"/>
                    <a:pt x="96" y="14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0"/>
                    <a:pt x="32" y="0"/>
                    <a:pt x="31" y="0"/>
                  </a:cubicBezTo>
                  <a:cubicBezTo>
                    <a:pt x="29" y="0"/>
                    <a:pt x="27" y="0"/>
                    <a:pt x="25" y="0"/>
                  </a:cubicBezTo>
                  <a:cubicBezTo>
                    <a:pt x="21" y="1"/>
                    <a:pt x="17" y="2"/>
                    <a:pt x="14" y="4"/>
                  </a:cubicBezTo>
                  <a:cubicBezTo>
                    <a:pt x="10" y="6"/>
                    <a:pt x="7" y="9"/>
                    <a:pt x="5" y="13"/>
                  </a:cubicBezTo>
                  <a:cubicBezTo>
                    <a:pt x="4" y="15"/>
                    <a:pt x="3" y="17"/>
                    <a:pt x="2" y="19"/>
                  </a:cubicBezTo>
                  <a:cubicBezTo>
                    <a:pt x="1" y="21"/>
                    <a:pt x="1" y="23"/>
                    <a:pt x="1" y="25"/>
                  </a:cubicBezTo>
                  <a:cubicBezTo>
                    <a:pt x="0" y="29"/>
                    <a:pt x="1" y="33"/>
                    <a:pt x="2" y="37"/>
                  </a:cubicBezTo>
                  <a:cubicBezTo>
                    <a:pt x="3" y="41"/>
                    <a:pt x="4" y="45"/>
                    <a:pt x="7" y="48"/>
                  </a:cubicBezTo>
                  <a:cubicBezTo>
                    <a:pt x="10" y="51"/>
                    <a:pt x="13" y="54"/>
                    <a:pt x="17" y="56"/>
                  </a:cubicBezTo>
                  <a:cubicBezTo>
                    <a:pt x="18" y="56"/>
                    <a:pt x="19" y="57"/>
                    <a:pt x="20" y="57"/>
                  </a:cubicBezTo>
                  <a:cubicBezTo>
                    <a:pt x="21" y="57"/>
                    <a:pt x="21" y="57"/>
                    <a:pt x="22" y="57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7" y="61"/>
                    <a:pt x="37" y="61"/>
                    <a:pt x="37" y="61"/>
                  </a:cubicBezTo>
                  <a:lnTo>
                    <a:pt x="56" y="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6843713" y="1300163"/>
              <a:ext cx="363538" cy="390525"/>
            </a:xfrm>
            <a:custGeom>
              <a:avLst/>
              <a:gdLst>
                <a:gd name="T0" fmla="*/ 86 w 97"/>
                <a:gd name="T1" fmla="*/ 48 h 104"/>
                <a:gd name="T2" fmla="*/ 56 w 97"/>
                <a:gd name="T3" fmla="*/ 83 h 104"/>
                <a:gd name="T4" fmla="*/ 48 w 97"/>
                <a:gd name="T5" fmla="*/ 93 h 104"/>
                <a:gd name="T6" fmla="*/ 31 w 97"/>
                <a:gd name="T7" fmla="*/ 101 h 104"/>
                <a:gd name="T8" fmla="*/ 43 w 97"/>
                <a:gd name="T9" fmla="*/ 97 h 104"/>
                <a:gd name="T10" fmla="*/ 49 w 97"/>
                <a:gd name="T11" fmla="*/ 92 h 104"/>
                <a:gd name="T12" fmla="*/ 82 w 97"/>
                <a:gd name="T13" fmla="*/ 52 h 104"/>
                <a:gd name="T14" fmla="*/ 86 w 97"/>
                <a:gd name="T15" fmla="*/ 47 h 104"/>
                <a:gd name="T16" fmla="*/ 93 w 97"/>
                <a:gd name="T17" fmla="*/ 20 h 104"/>
                <a:gd name="T18" fmla="*/ 83 w 97"/>
                <a:gd name="T19" fmla="*/ 11 h 104"/>
                <a:gd name="T20" fmla="*/ 87 w 97"/>
                <a:gd name="T21" fmla="*/ 21 h 104"/>
                <a:gd name="T22" fmla="*/ 80 w 97"/>
                <a:gd name="T23" fmla="*/ 42 h 104"/>
                <a:gd name="T24" fmla="*/ 44 w 97"/>
                <a:gd name="T25" fmla="*/ 85 h 104"/>
                <a:gd name="T26" fmla="*/ 40 w 97"/>
                <a:gd name="T27" fmla="*/ 89 h 104"/>
                <a:gd name="T28" fmla="*/ 41 w 97"/>
                <a:gd name="T29" fmla="*/ 88 h 104"/>
                <a:gd name="T30" fmla="*/ 44 w 97"/>
                <a:gd name="T31" fmla="*/ 85 h 104"/>
                <a:gd name="T32" fmla="*/ 80 w 97"/>
                <a:gd name="T33" fmla="*/ 42 h 104"/>
                <a:gd name="T34" fmla="*/ 83 w 97"/>
                <a:gd name="T35" fmla="*/ 30 h 104"/>
                <a:gd name="T36" fmla="*/ 78 w 97"/>
                <a:gd name="T37" fmla="*/ 41 h 104"/>
                <a:gd name="T38" fmla="*/ 47 w 97"/>
                <a:gd name="T39" fmla="*/ 77 h 104"/>
                <a:gd name="T40" fmla="*/ 38 w 97"/>
                <a:gd name="T41" fmla="*/ 87 h 104"/>
                <a:gd name="T42" fmla="*/ 20 w 97"/>
                <a:gd name="T43" fmla="*/ 87 h 104"/>
                <a:gd name="T44" fmla="*/ 19 w 97"/>
                <a:gd name="T45" fmla="*/ 86 h 104"/>
                <a:gd name="T46" fmla="*/ 18 w 97"/>
                <a:gd name="T47" fmla="*/ 85 h 104"/>
                <a:gd name="T48" fmla="*/ 15 w 97"/>
                <a:gd name="T49" fmla="*/ 74 h 104"/>
                <a:gd name="T50" fmla="*/ 20 w 97"/>
                <a:gd name="T51" fmla="*/ 62 h 104"/>
                <a:gd name="T52" fmla="*/ 50 w 97"/>
                <a:gd name="T53" fmla="*/ 24 h 104"/>
                <a:gd name="T54" fmla="*/ 56 w 97"/>
                <a:gd name="T55" fmla="*/ 17 h 104"/>
                <a:gd name="T56" fmla="*/ 60 w 97"/>
                <a:gd name="T57" fmla="*/ 14 h 104"/>
                <a:gd name="T58" fmla="*/ 79 w 97"/>
                <a:gd name="T59" fmla="*/ 16 h 104"/>
                <a:gd name="T60" fmla="*/ 66 w 97"/>
                <a:gd name="T61" fmla="*/ 6 h 104"/>
                <a:gd name="T62" fmla="*/ 79 w 97"/>
                <a:gd name="T63" fmla="*/ 7 h 104"/>
                <a:gd name="T64" fmla="*/ 55 w 97"/>
                <a:gd name="T65" fmla="*/ 1 h 104"/>
                <a:gd name="T66" fmla="*/ 43 w 97"/>
                <a:gd name="T67" fmla="*/ 10 h 104"/>
                <a:gd name="T68" fmla="*/ 10 w 97"/>
                <a:gd name="T69" fmla="*/ 52 h 104"/>
                <a:gd name="T70" fmla="*/ 7 w 97"/>
                <a:gd name="T71" fmla="*/ 56 h 104"/>
                <a:gd name="T72" fmla="*/ 2 w 97"/>
                <a:gd name="T73" fmla="*/ 85 h 104"/>
                <a:gd name="T74" fmla="*/ 11 w 97"/>
                <a:gd name="T75" fmla="*/ 98 h 104"/>
                <a:gd name="T76" fmla="*/ 31 w 97"/>
                <a:gd name="T77" fmla="*/ 103 h 104"/>
                <a:gd name="T78" fmla="*/ 50 w 97"/>
                <a:gd name="T79" fmla="*/ 95 h 104"/>
                <a:gd name="T80" fmla="*/ 58 w 97"/>
                <a:gd name="T81" fmla="*/ 84 h 104"/>
                <a:gd name="T82" fmla="*/ 51 w 97"/>
                <a:gd name="T83" fmla="*/ 93 h 104"/>
                <a:gd name="T84" fmla="*/ 49 w 97"/>
                <a:gd name="T85" fmla="*/ 96 h 104"/>
                <a:gd name="T86" fmla="*/ 16 w 97"/>
                <a:gd name="T87" fmla="*/ 100 h 104"/>
                <a:gd name="T88" fmla="*/ 10 w 97"/>
                <a:gd name="T89" fmla="*/ 97 h 104"/>
                <a:gd name="T90" fmla="*/ 4 w 97"/>
                <a:gd name="T91" fmla="*/ 89 h 104"/>
                <a:gd name="T92" fmla="*/ 6 w 97"/>
                <a:gd name="T93" fmla="*/ 59 h 104"/>
                <a:gd name="T94" fmla="*/ 7 w 97"/>
                <a:gd name="T95" fmla="*/ 92 h 104"/>
                <a:gd name="T96" fmla="*/ 10 w 97"/>
                <a:gd name="T97" fmla="*/ 95 h 104"/>
                <a:gd name="T98" fmla="*/ 13 w 97"/>
                <a:gd name="T99" fmla="*/ 97 h 104"/>
                <a:gd name="T100" fmla="*/ 46 w 97"/>
                <a:gd name="T101" fmla="*/ 97 h 104"/>
                <a:gd name="T102" fmla="*/ 55 w 97"/>
                <a:gd name="T103" fmla="*/ 87 h 104"/>
                <a:gd name="T104" fmla="*/ 83 w 97"/>
                <a:gd name="T105" fmla="*/ 55 h 104"/>
                <a:gd name="T106" fmla="*/ 88 w 97"/>
                <a:gd name="T107" fmla="*/ 48 h 104"/>
                <a:gd name="T108" fmla="*/ 94 w 97"/>
                <a:gd name="T109" fmla="*/ 2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" h="104">
                  <a:moveTo>
                    <a:pt x="92" y="37"/>
                  </a:moveTo>
                  <a:cubicBezTo>
                    <a:pt x="91" y="40"/>
                    <a:pt x="90" y="42"/>
                    <a:pt x="89" y="44"/>
                  </a:cubicBezTo>
                  <a:cubicBezTo>
                    <a:pt x="88" y="45"/>
                    <a:pt x="87" y="47"/>
                    <a:pt x="86" y="48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78" y="57"/>
                    <a:pt x="72" y="65"/>
                    <a:pt x="65" y="72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93"/>
                    <a:pt x="47" y="94"/>
                    <a:pt x="47" y="94"/>
                  </a:cubicBezTo>
                  <a:cubicBezTo>
                    <a:pt x="45" y="96"/>
                    <a:pt x="42" y="98"/>
                    <a:pt x="39" y="99"/>
                  </a:cubicBezTo>
                  <a:cubicBezTo>
                    <a:pt x="37" y="100"/>
                    <a:pt x="34" y="101"/>
                    <a:pt x="31" y="101"/>
                  </a:cubicBezTo>
                  <a:cubicBezTo>
                    <a:pt x="26" y="101"/>
                    <a:pt x="20" y="99"/>
                    <a:pt x="16" y="97"/>
                  </a:cubicBezTo>
                  <a:cubicBezTo>
                    <a:pt x="20" y="99"/>
                    <a:pt x="24" y="100"/>
                    <a:pt x="29" y="100"/>
                  </a:cubicBezTo>
                  <a:cubicBezTo>
                    <a:pt x="34" y="101"/>
                    <a:pt x="39" y="100"/>
                    <a:pt x="43" y="97"/>
                  </a:cubicBezTo>
                  <a:cubicBezTo>
                    <a:pt x="44" y="96"/>
                    <a:pt x="45" y="95"/>
                    <a:pt x="46" y="94"/>
                  </a:cubicBezTo>
                  <a:cubicBezTo>
                    <a:pt x="47" y="94"/>
                    <a:pt x="47" y="93"/>
                    <a:pt x="48" y="93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4"/>
                    <a:pt x="58" y="80"/>
                    <a:pt x="61" y="77"/>
                  </a:cubicBezTo>
                  <a:cubicBezTo>
                    <a:pt x="68" y="69"/>
                    <a:pt x="75" y="61"/>
                    <a:pt x="82" y="52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8" y="44"/>
                    <a:pt x="90" y="41"/>
                    <a:pt x="91" y="38"/>
                  </a:cubicBezTo>
                  <a:cubicBezTo>
                    <a:pt x="93" y="33"/>
                    <a:pt x="94" y="27"/>
                    <a:pt x="93" y="20"/>
                  </a:cubicBezTo>
                  <a:cubicBezTo>
                    <a:pt x="93" y="19"/>
                    <a:pt x="92" y="18"/>
                    <a:pt x="92" y="16"/>
                  </a:cubicBezTo>
                  <a:cubicBezTo>
                    <a:pt x="91" y="15"/>
                    <a:pt x="89" y="13"/>
                    <a:pt x="88" y="12"/>
                  </a:cubicBezTo>
                  <a:cubicBezTo>
                    <a:pt x="86" y="11"/>
                    <a:pt x="84" y="10"/>
                    <a:pt x="83" y="11"/>
                  </a:cubicBezTo>
                  <a:cubicBezTo>
                    <a:pt x="83" y="11"/>
                    <a:pt x="83" y="12"/>
                    <a:pt x="83" y="13"/>
                  </a:cubicBezTo>
                  <a:cubicBezTo>
                    <a:pt x="84" y="14"/>
                    <a:pt x="84" y="15"/>
                    <a:pt x="85" y="18"/>
                  </a:cubicBezTo>
                  <a:cubicBezTo>
                    <a:pt x="86" y="18"/>
                    <a:pt x="87" y="20"/>
                    <a:pt x="87" y="21"/>
                  </a:cubicBezTo>
                  <a:cubicBezTo>
                    <a:pt x="87" y="23"/>
                    <a:pt x="87" y="24"/>
                    <a:pt x="87" y="24"/>
                  </a:cubicBezTo>
                  <a:cubicBezTo>
                    <a:pt x="87" y="25"/>
                    <a:pt x="86" y="24"/>
                    <a:pt x="86" y="24"/>
                  </a:cubicBezTo>
                  <a:cubicBezTo>
                    <a:pt x="86" y="30"/>
                    <a:pt x="84" y="37"/>
                    <a:pt x="80" y="42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0" y="66"/>
                    <a:pt x="54" y="73"/>
                    <a:pt x="48" y="80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37" y="91"/>
                    <a:pt x="34" y="92"/>
                    <a:pt x="30" y="92"/>
                  </a:cubicBezTo>
                  <a:cubicBezTo>
                    <a:pt x="34" y="92"/>
                    <a:pt x="37" y="91"/>
                    <a:pt x="40" y="89"/>
                  </a:cubicBezTo>
                  <a:cubicBezTo>
                    <a:pt x="40" y="89"/>
                    <a:pt x="41" y="88"/>
                    <a:pt x="41" y="88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4" y="37"/>
                    <a:pt x="86" y="30"/>
                    <a:pt x="85" y="23"/>
                  </a:cubicBezTo>
                  <a:cubicBezTo>
                    <a:pt x="84" y="23"/>
                    <a:pt x="84" y="24"/>
                    <a:pt x="83" y="26"/>
                  </a:cubicBezTo>
                  <a:cubicBezTo>
                    <a:pt x="83" y="27"/>
                    <a:pt x="83" y="28"/>
                    <a:pt x="83" y="30"/>
                  </a:cubicBezTo>
                  <a:cubicBezTo>
                    <a:pt x="82" y="32"/>
                    <a:pt x="82" y="34"/>
                    <a:pt x="81" y="36"/>
                  </a:cubicBezTo>
                  <a:cubicBezTo>
                    <a:pt x="80" y="37"/>
                    <a:pt x="80" y="38"/>
                    <a:pt x="79" y="39"/>
                  </a:cubicBezTo>
                  <a:cubicBezTo>
                    <a:pt x="79" y="40"/>
                    <a:pt x="79" y="40"/>
                    <a:pt x="78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5" y="44"/>
                    <a:pt x="73" y="46"/>
                    <a:pt x="72" y="48"/>
                  </a:cubicBezTo>
                  <a:cubicBezTo>
                    <a:pt x="64" y="57"/>
                    <a:pt x="55" y="67"/>
                    <a:pt x="47" y="77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0" y="86"/>
                    <a:pt x="40" y="86"/>
                    <a:pt x="39" y="87"/>
                  </a:cubicBezTo>
                  <a:cubicBezTo>
                    <a:pt x="39" y="87"/>
                    <a:pt x="39" y="87"/>
                    <a:pt x="38" y="87"/>
                  </a:cubicBezTo>
                  <a:cubicBezTo>
                    <a:pt x="38" y="88"/>
                    <a:pt x="37" y="88"/>
                    <a:pt x="36" y="89"/>
                  </a:cubicBezTo>
                  <a:cubicBezTo>
                    <a:pt x="32" y="90"/>
                    <a:pt x="27" y="90"/>
                    <a:pt x="22" y="88"/>
                  </a:cubicBezTo>
                  <a:cubicBezTo>
                    <a:pt x="22" y="88"/>
                    <a:pt x="21" y="87"/>
                    <a:pt x="20" y="87"/>
                  </a:cubicBezTo>
                  <a:cubicBezTo>
                    <a:pt x="20" y="87"/>
                    <a:pt x="20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8" y="85"/>
                    <a:pt x="18" y="84"/>
                    <a:pt x="18" y="84"/>
                  </a:cubicBezTo>
                  <a:cubicBezTo>
                    <a:pt x="17" y="84"/>
                    <a:pt x="17" y="83"/>
                    <a:pt x="16" y="82"/>
                  </a:cubicBezTo>
                  <a:cubicBezTo>
                    <a:pt x="15" y="80"/>
                    <a:pt x="14" y="77"/>
                    <a:pt x="15" y="74"/>
                  </a:cubicBezTo>
                  <a:cubicBezTo>
                    <a:pt x="15" y="70"/>
                    <a:pt x="16" y="67"/>
                    <a:pt x="18" y="65"/>
                  </a:cubicBezTo>
                  <a:cubicBezTo>
                    <a:pt x="18" y="64"/>
                    <a:pt x="19" y="64"/>
                    <a:pt x="19" y="64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34" y="44"/>
                    <a:pt x="42" y="34"/>
                    <a:pt x="50" y="24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6"/>
                    <a:pt x="56" y="16"/>
                    <a:pt x="57" y="16"/>
                  </a:cubicBezTo>
                  <a:cubicBezTo>
                    <a:pt x="57" y="16"/>
                    <a:pt x="57" y="15"/>
                    <a:pt x="57" y="15"/>
                  </a:cubicBezTo>
                  <a:cubicBezTo>
                    <a:pt x="58" y="15"/>
                    <a:pt x="59" y="14"/>
                    <a:pt x="60" y="14"/>
                  </a:cubicBezTo>
                  <a:cubicBezTo>
                    <a:pt x="63" y="13"/>
                    <a:pt x="67" y="13"/>
                    <a:pt x="71" y="14"/>
                  </a:cubicBezTo>
                  <a:cubicBezTo>
                    <a:pt x="74" y="15"/>
                    <a:pt x="76" y="16"/>
                    <a:pt x="78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5"/>
                  </a:cubicBezTo>
                  <a:cubicBezTo>
                    <a:pt x="80" y="14"/>
                    <a:pt x="79" y="12"/>
                    <a:pt x="77" y="10"/>
                  </a:cubicBezTo>
                  <a:cubicBezTo>
                    <a:pt x="74" y="8"/>
                    <a:pt x="71" y="6"/>
                    <a:pt x="66" y="6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71" y="5"/>
                    <a:pt x="74" y="6"/>
                    <a:pt x="76" y="7"/>
                  </a:cubicBezTo>
                  <a:cubicBezTo>
                    <a:pt x="78" y="7"/>
                    <a:pt x="78" y="7"/>
                    <a:pt x="79" y="7"/>
                  </a:cubicBezTo>
                  <a:cubicBezTo>
                    <a:pt x="79" y="6"/>
                    <a:pt x="78" y="4"/>
                    <a:pt x="80" y="4"/>
                  </a:cubicBezTo>
                  <a:cubicBezTo>
                    <a:pt x="75" y="2"/>
                    <a:pt x="70" y="0"/>
                    <a:pt x="64" y="0"/>
                  </a:cubicBezTo>
                  <a:cubicBezTo>
                    <a:pt x="61" y="0"/>
                    <a:pt x="58" y="0"/>
                    <a:pt x="55" y="1"/>
                  </a:cubicBezTo>
                  <a:cubicBezTo>
                    <a:pt x="52" y="2"/>
                    <a:pt x="49" y="4"/>
                    <a:pt x="47" y="6"/>
                  </a:cubicBezTo>
                  <a:cubicBezTo>
                    <a:pt x="46" y="6"/>
                    <a:pt x="46" y="7"/>
                    <a:pt x="45" y="8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7"/>
                    <a:pt x="5" y="59"/>
                    <a:pt x="4" y="61"/>
                  </a:cubicBezTo>
                  <a:cubicBezTo>
                    <a:pt x="2" y="64"/>
                    <a:pt x="1" y="68"/>
                    <a:pt x="0" y="73"/>
                  </a:cubicBezTo>
                  <a:cubicBezTo>
                    <a:pt x="0" y="77"/>
                    <a:pt x="0" y="81"/>
                    <a:pt x="2" y="85"/>
                  </a:cubicBezTo>
                  <a:cubicBezTo>
                    <a:pt x="3" y="89"/>
                    <a:pt x="6" y="92"/>
                    <a:pt x="8" y="95"/>
                  </a:cubicBezTo>
                  <a:cubicBezTo>
                    <a:pt x="9" y="96"/>
                    <a:pt x="9" y="96"/>
                    <a:pt x="10" y="97"/>
                  </a:cubicBezTo>
                  <a:cubicBezTo>
                    <a:pt x="11" y="97"/>
                    <a:pt x="11" y="98"/>
                    <a:pt x="11" y="98"/>
                  </a:cubicBezTo>
                  <a:cubicBezTo>
                    <a:pt x="12" y="98"/>
                    <a:pt x="13" y="99"/>
                    <a:pt x="14" y="99"/>
                  </a:cubicBezTo>
                  <a:cubicBezTo>
                    <a:pt x="16" y="100"/>
                    <a:pt x="18" y="101"/>
                    <a:pt x="20" y="102"/>
                  </a:cubicBezTo>
                  <a:cubicBezTo>
                    <a:pt x="23" y="103"/>
                    <a:pt x="27" y="104"/>
                    <a:pt x="31" y="103"/>
                  </a:cubicBezTo>
                  <a:cubicBezTo>
                    <a:pt x="35" y="103"/>
                    <a:pt x="40" y="102"/>
                    <a:pt x="44" y="100"/>
                  </a:cubicBezTo>
                  <a:cubicBezTo>
                    <a:pt x="46" y="99"/>
                    <a:pt x="47" y="98"/>
                    <a:pt x="49" y="96"/>
                  </a:cubicBezTo>
                  <a:cubicBezTo>
                    <a:pt x="49" y="95"/>
                    <a:pt x="50" y="95"/>
                    <a:pt x="50" y="95"/>
                  </a:cubicBezTo>
                  <a:cubicBezTo>
                    <a:pt x="51" y="94"/>
                    <a:pt x="51" y="94"/>
                    <a:pt x="51" y="94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5"/>
                    <a:pt x="49" y="95"/>
                    <a:pt x="49" y="96"/>
                  </a:cubicBezTo>
                  <a:cubicBezTo>
                    <a:pt x="48" y="97"/>
                    <a:pt x="47" y="98"/>
                    <a:pt x="45" y="99"/>
                  </a:cubicBezTo>
                  <a:cubicBezTo>
                    <a:pt x="41" y="102"/>
                    <a:pt x="35" y="103"/>
                    <a:pt x="30" y="103"/>
                  </a:cubicBezTo>
                  <a:cubicBezTo>
                    <a:pt x="25" y="103"/>
                    <a:pt x="20" y="102"/>
                    <a:pt x="16" y="100"/>
                  </a:cubicBezTo>
                  <a:cubicBezTo>
                    <a:pt x="15" y="99"/>
                    <a:pt x="14" y="99"/>
                    <a:pt x="12" y="98"/>
                  </a:cubicBezTo>
                  <a:cubicBezTo>
                    <a:pt x="12" y="98"/>
                    <a:pt x="11" y="97"/>
                    <a:pt x="11" y="97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96"/>
                    <a:pt x="9" y="96"/>
                    <a:pt x="9" y="95"/>
                  </a:cubicBezTo>
                  <a:cubicBezTo>
                    <a:pt x="7" y="93"/>
                    <a:pt x="6" y="91"/>
                    <a:pt x="4" y="89"/>
                  </a:cubicBezTo>
                  <a:cubicBezTo>
                    <a:pt x="2" y="84"/>
                    <a:pt x="1" y="79"/>
                    <a:pt x="1" y="74"/>
                  </a:cubicBezTo>
                  <a:cubicBezTo>
                    <a:pt x="1" y="69"/>
                    <a:pt x="3" y="64"/>
                    <a:pt x="5" y="59"/>
                  </a:cubicBezTo>
                  <a:cubicBezTo>
                    <a:pt x="5" y="59"/>
                    <a:pt x="5" y="60"/>
                    <a:pt x="6" y="59"/>
                  </a:cubicBezTo>
                  <a:cubicBezTo>
                    <a:pt x="3" y="64"/>
                    <a:pt x="2" y="69"/>
                    <a:pt x="2" y="74"/>
                  </a:cubicBezTo>
                  <a:cubicBezTo>
                    <a:pt x="2" y="79"/>
                    <a:pt x="3" y="84"/>
                    <a:pt x="5" y="89"/>
                  </a:cubicBezTo>
                  <a:cubicBezTo>
                    <a:pt x="6" y="90"/>
                    <a:pt x="7" y="91"/>
                    <a:pt x="7" y="92"/>
                  </a:cubicBezTo>
                  <a:cubicBezTo>
                    <a:pt x="8" y="92"/>
                    <a:pt x="8" y="93"/>
                    <a:pt x="9" y="93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9" y="94"/>
                    <a:pt x="10" y="94"/>
                    <a:pt x="10" y="95"/>
                  </a:cubicBezTo>
                  <a:cubicBezTo>
                    <a:pt x="10" y="95"/>
                    <a:pt x="11" y="95"/>
                    <a:pt x="11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2" y="97"/>
                    <a:pt x="13" y="97"/>
                    <a:pt x="13" y="97"/>
                  </a:cubicBezTo>
                  <a:cubicBezTo>
                    <a:pt x="14" y="98"/>
                    <a:pt x="16" y="99"/>
                    <a:pt x="17" y="99"/>
                  </a:cubicBezTo>
                  <a:cubicBezTo>
                    <a:pt x="21" y="101"/>
                    <a:pt x="26" y="102"/>
                    <a:pt x="31" y="102"/>
                  </a:cubicBezTo>
                  <a:cubicBezTo>
                    <a:pt x="36" y="102"/>
                    <a:pt x="41" y="101"/>
                    <a:pt x="46" y="97"/>
                  </a:cubicBezTo>
                  <a:cubicBezTo>
                    <a:pt x="47" y="96"/>
                    <a:pt x="48" y="96"/>
                    <a:pt x="49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1"/>
                    <a:pt x="66" y="74"/>
                    <a:pt x="71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9" y="48"/>
                    <a:pt x="89" y="48"/>
                    <a:pt x="89" y="47"/>
                  </a:cubicBezTo>
                  <a:cubicBezTo>
                    <a:pt x="92" y="44"/>
                    <a:pt x="93" y="41"/>
                    <a:pt x="95" y="37"/>
                  </a:cubicBezTo>
                  <a:cubicBezTo>
                    <a:pt x="97" y="31"/>
                    <a:pt x="96" y="25"/>
                    <a:pt x="94" y="20"/>
                  </a:cubicBezTo>
                  <a:cubicBezTo>
                    <a:pt x="95" y="26"/>
                    <a:pt x="94" y="32"/>
                    <a:pt x="92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5175251" y="1671638"/>
              <a:ext cx="4763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160963" y="1660526"/>
              <a:ext cx="3175" cy="3175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5180013" y="1674813"/>
              <a:ext cx="11113" cy="4763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5164138" y="1663701"/>
              <a:ext cx="7938" cy="4763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5172076" y="166846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4987926" y="1292226"/>
              <a:ext cx="360363" cy="398463"/>
            </a:xfrm>
            <a:custGeom>
              <a:avLst/>
              <a:gdLst>
                <a:gd name="T0" fmla="*/ 38 w 96"/>
                <a:gd name="T1" fmla="*/ 88 h 106"/>
                <a:gd name="T2" fmla="*/ 46 w 96"/>
                <a:gd name="T3" fmla="*/ 98 h 106"/>
                <a:gd name="T4" fmla="*/ 42 w 96"/>
                <a:gd name="T5" fmla="*/ 93 h 106"/>
                <a:gd name="T6" fmla="*/ 12 w 96"/>
                <a:gd name="T7" fmla="*/ 55 h 106"/>
                <a:gd name="T8" fmla="*/ 0 w 96"/>
                <a:gd name="T9" fmla="*/ 29 h 106"/>
                <a:gd name="T10" fmla="*/ 6 w 96"/>
                <a:gd name="T11" fmla="*/ 14 h 106"/>
                <a:gd name="T12" fmla="*/ 5 w 96"/>
                <a:gd name="T13" fmla="*/ 43 h 106"/>
                <a:gd name="T14" fmla="*/ 20 w 96"/>
                <a:gd name="T15" fmla="*/ 64 h 106"/>
                <a:gd name="T16" fmla="*/ 45 w 96"/>
                <a:gd name="T17" fmla="*/ 96 h 106"/>
                <a:gd name="T18" fmla="*/ 48 w 96"/>
                <a:gd name="T19" fmla="*/ 99 h 106"/>
                <a:gd name="T20" fmla="*/ 67 w 96"/>
                <a:gd name="T21" fmla="*/ 106 h 106"/>
                <a:gd name="T22" fmla="*/ 86 w 96"/>
                <a:gd name="T23" fmla="*/ 98 h 106"/>
                <a:gd name="T24" fmla="*/ 95 w 96"/>
                <a:gd name="T25" fmla="*/ 86 h 106"/>
                <a:gd name="T26" fmla="*/ 92 w 96"/>
                <a:gd name="T27" fmla="*/ 86 h 106"/>
                <a:gd name="T28" fmla="*/ 81 w 96"/>
                <a:gd name="T29" fmla="*/ 99 h 106"/>
                <a:gd name="T30" fmla="*/ 49 w 96"/>
                <a:gd name="T31" fmla="*/ 97 h 106"/>
                <a:gd name="T32" fmla="*/ 40 w 96"/>
                <a:gd name="T33" fmla="*/ 86 h 106"/>
                <a:gd name="T34" fmla="*/ 44 w 96"/>
                <a:gd name="T35" fmla="*/ 91 h 106"/>
                <a:gd name="T36" fmla="*/ 50 w 96"/>
                <a:gd name="T37" fmla="*/ 98 h 106"/>
                <a:gd name="T38" fmla="*/ 78 w 96"/>
                <a:gd name="T39" fmla="*/ 101 h 106"/>
                <a:gd name="T40" fmla="*/ 92 w 96"/>
                <a:gd name="T41" fmla="*/ 69 h 106"/>
                <a:gd name="T42" fmla="*/ 83 w 96"/>
                <a:gd name="T43" fmla="*/ 59 h 106"/>
                <a:gd name="T44" fmla="*/ 86 w 96"/>
                <a:gd name="T45" fmla="*/ 70 h 106"/>
                <a:gd name="T46" fmla="*/ 85 w 96"/>
                <a:gd name="T47" fmla="*/ 82 h 106"/>
                <a:gd name="T48" fmla="*/ 57 w 96"/>
                <a:gd name="T49" fmla="*/ 93 h 106"/>
                <a:gd name="T50" fmla="*/ 53 w 96"/>
                <a:gd name="T51" fmla="*/ 90 h 106"/>
                <a:gd name="T52" fmla="*/ 28 w 96"/>
                <a:gd name="T53" fmla="*/ 57 h 106"/>
                <a:gd name="T54" fmla="*/ 54 w 96"/>
                <a:gd name="T55" fmla="*/ 91 h 106"/>
                <a:gd name="T56" fmla="*/ 62 w 96"/>
                <a:gd name="T57" fmla="*/ 95 h 106"/>
                <a:gd name="T58" fmla="*/ 84 w 96"/>
                <a:gd name="T59" fmla="*/ 72 h 106"/>
                <a:gd name="T60" fmla="*/ 79 w 96"/>
                <a:gd name="T61" fmla="*/ 87 h 106"/>
                <a:gd name="T62" fmla="*/ 72 w 96"/>
                <a:gd name="T63" fmla="*/ 92 h 106"/>
                <a:gd name="T64" fmla="*/ 56 w 96"/>
                <a:gd name="T65" fmla="*/ 89 h 106"/>
                <a:gd name="T66" fmla="*/ 23 w 96"/>
                <a:gd name="T67" fmla="*/ 47 h 106"/>
                <a:gd name="T68" fmla="*/ 18 w 96"/>
                <a:gd name="T69" fmla="*/ 40 h 106"/>
                <a:gd name="T70" fmla="*/ 17 w 96"/>
                <a:gd name="T71" fmla="*/ 21 h 106"/>
                <a:gd name="T72" fmla="*/ 21 w 96"/>
                <a:gd name="T73" fmla="*/ 18 h 106"/>
                <a:gd name="T74" fmla="*/ 37 w 96"/>
                <a:gd name="T75" fmla="*/ 17 h 106"/>
                <a:gd name="T76" fmla="*/ 39 w 96"/>
                <a:gd name="T77" fmla="*/ 19 h 106"/>
                <a:gd name="T78" fmla="*/ 70 w 96"/>
                <a:gd name="T79" fmla="*/ 57 h 106"/>
                <a:gd name="T80" fmla="*/ 83 w 96"/>
                <a:gd name="T81" fmla="*/ 53 h 106"/>
                <a:gd name="T82" fmla="*/ 55 w 96"/>
                <a:gd name="T83" fmla="*/ 16 h 106"/>
                <a:gd name="T84" fmla="*/ 48 w 96"/>
                <a:gd name="T85" fmla="*/ 7 h 106"/>
                <a:gd name="T86" fmla="*/ 12 w 96"/>
                <a:gd name="T87" fmla="*/ 6 h 106"/>
                <a:gd name="T88" fmla="*/ 7 w 96"/>
                <a:gd name="T89" fmla="*/ 10 h 106"/>
                <a:gd name="T90" fmla="*/ 2 w 96"/>
                <a:gd name="T91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" h="106">
                  <a:moveTo>
                    <a:pt x="14" y="58"/>
                  </a:moveTo>
                  <a:cubicBezTo>
                    <a:pt x="26" y="73"/>
                    <a:pt x="26" y="73"/>
                    <a:pt x="26" y="73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5" y="97"/>
                    <a:pt x="45" y="97"/>
                    <a:pt x="45" y="97"/>
                  </a:cubicBezTo>
                  <a:cubicBezTo>
                    <a:pt x="46" y="97"/>
                    <a:pt x="46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6" y="48"/>
                    <a:pt x="5" y="46"/>
                    <a:pt x="4" y="44"/>
                  </a:cubicBezTo>
                  <a:cubicBezTo>
                    <a:pt x="2" y="39"/>
                    <a:pt x="0" y="34"/>
                    <a:pt x="0" y="29"/>
                  </a:cubicBezTo>
                  <a:cubicBezTo>
                    <a:pt x="0" y="27"/>
                    <a:pt x="0" y="24"/>
                    <a:pt x="1" y="21"/>
                  </a:cubicBezTo>
                  <a:cubicBezTo>
                    <a:pt x="2" y="18"/>
                    <a:pt x="3" y="16"/>
                    <a:pt x="5" y="13"/>
                  </a:cubicBezTo>
                  <a:cubicBezTo>
                    <a:pt x="5" y="14"/>
                    <a:pt x="4" y="15"/>
                    <a:pt x="6" y="14"/>
                  </a:cubicBezTo>
                  <a:cubicBezTo>
                    <a:pt x="4" y="16"/>
                    <a:pt x="3" y="18"/>
                    <a:pt x="2" y="21"/>
                  </a:cubicBezTo>
                  <a:cubicBezTo>
                    <a:pt x="1" y="24"/>
                    <a:pt x="1" y="27"/>
                    <a:pt x="1" y="29"/>
                  </a:cubicBezTo>
                  <a:cubicBezTo>
                    <a:pt x="1" y="34"/>
                    <a:pt x="3" y="39"/>
                    <a:pt x="5" y="43"/>
                  </a:cubicBezTo>
                  <a:cubicBezTo>
                    <a:pt x="6" y="46"/>
                    <a:pt x="7" y="48"/>
                    <a:pt x="9" y="50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5" y="71"/>
                    <a:pt x="30" y="77"/>
                    <a:pt x="36" y="84"/>
                  </a:cubicBezTo>
                  <a:cubicBezTo>
                    <a:pt x="38" y="87"/>
                    <a:pt x="41" y="90"/>
                    <a:pt x="43" y="93"/>
                  </a:cubicBezTo>
                  <a:cubicBezTo>
                    <a:pt x="45" y="96"/>
                    <a:pt x="45" y="96"/>
                    <a:pt x="45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97"/>
                    <a:pt x="47" y="97"/>
                    <a:pt x="47" y="97"/>
                  </a:cubicBezTo>
                  <a:cubicBezTo>
                    <a:pt x="47" y="98"/>
                    <a:pt x="48" y="98"/>
                    <a:pt x="48" y="99"/>
                  </a:cubicBezTo>
                  <a:cubicBezTo>
                    <a:pt x="51" y="101"/>
                    <a:pt x="53" y="102"/>
                    <a:pt x="56" y="103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9" y="106"/>
                    <a:pt x="63" y="106"/>
                    <a:pt x="67" y="106"/>
                  </a:cubicBezTo>
                  <a:cubicBezTo>
                    <a:pt x="71" y="106"/>
                    <a:pt x="75" y="105"/>
                    <a:pt x="78" y="103"/>
                  </a:cubicBezTo>
                  <a:cubicBezTo>
                    <a:pt x="80" y="102"/>
                    <a:pt x="82" y="101"/>
                    <a:pt x="84" y="100"/>
                  </a:cubicBezTo>
                  <a:cubicBezTo>
                    <a:pt x="84" y="100"/>
                    <a:pt x="85" y="99"/>
                    <a:pt x="86" y="98"/>
                  </a:cubicBezTo>
                  <a:cubicBezTo>
                    <a:pt x="86" y="98"/>
                    <a:pt x="87" y="98"/>
                    <a:pt x="87" y="97"/>
                  </a:cubicBezTo>
                  <a:cubicBezTo>
                    <a:pt x="88" y="97"/>
                    <a:pt x="88" y="97"/>
                    <a:pt x="88" y="96"/>
                  </a:cubicBezTo>
                  <a:cubicBezTo>
                    <a:pt x="91" y="93"/>
                    <a:pt x="93" y="90"/>
                    <a:pt x="95" y="86"/>
                  </a:cubicBezTo>
                  <a:cubicBezTo>
                    <a:pt x="96" y="82"/>
                    <a:pt x="96" y="79"/>
                    <a:pt x="95" y="76"/>
                  </a:cubicBezTo>
                  <a:cubicBezTo>
                    <a:pt x="95" y="73"/>
                    <a:pt x="94" y="71"/>
                    <a:pt x="93" y="69"/>
                  </a:cubicBezTo>
                  <a:cubicBezTo>
                    <a:pt x="95" y="74"/>
                    <a:pt x="95" y="80"/>
                    <a:pt x="92" y="86"/>
                  </a:cubicBezTo>
                  <a:cubicBezTo>
                    <a:pt x="91" y="89"/>
                    <a:pt x="90" y="91"/>
                    <a:pt x="88" y="93"/>
                  </a:cubicBezTo>
                  <a:cubicBezTo>
                    <a:pt x="87" y="94"/>
                    <a:pt x="86" y="95"/>
                    <a:pt x="85" y="96"/>
                  </a:cubicBezTo>
                  <a:cubicBezTo>
                    <a:pt x="84" y="97"/>
                    <a:pt x="83" y="98"/>
                    <a:pt x="81" y="99"/>
                  </a:cubicBezTo>
                  <a:cubicBezTo>
                    <a:pt x="76" y="102"/>
                    <a:pt x="71" y="103"/>
                    <a:pt x="65" y="103"/>
                  </a:cubicBezTo>
                  <a:cubicBezTo>
                    <a:pt x="62" y="103"/>
                    <a:pt x="60" y="103"/>
                    <a:pt x="57" y="102"/>
                  </a:cubicBezTo>
                  <a:cubicBezTo>
                    <a:pt x="54" y="101"/>
                    <a:pt x="51" y="100"/>
                    <a:pt x="49" y="97"/>
                  </a:cubicBezTo>
                  <a:cubicBezTo>
                    <a:pt x="48" y="96"/>
                    <a:pt x="47" y="95"/>
                    <a:pt x="46" y="94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23" y="64"/>
                    <a:pt x="35" y="78"/>
                    <a:pt x="44" y="91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7" y="95"/>
                    <a:pt x="48" y="96"/>
                    <a:pt x="48" y="96"/>
                  </a:cubicBezTo>
                  <a:cubicBezTo>
                    <a:pt x="49" y="97"/>
                    <a:pt x="49" y="98"/>
                    <a:pt x="50" y="98"/>
                  </a:cubicBezTo>
                  <a:cubicBezTo>
                    <a:pt x="53" y="100"/>
                    <a:pt x="56" y="102"/>
                    <a:pt x="59" y="103"/>
                  </a:cubicBezTo>
                  <a:cubicBezTo>
                    <a:pt x="63" y="103"/>
                    <a:pt x="66" y="103"/>
                    <a:pt x="69" y="103"/>
                  </a:cubicBezTo>
                  <a:cubicBezTo>
                    <a:pt x="72" y="103"/>
                    <a:pt x="75" y="102"/>
                    <a:pt x="78" y="101"/>
                  </a:cubicBezTo>
                  <a:cubicBezTo>
                    <a:pt x="81" y="99"/>
                    <a:pt x="83" y="97"/>
                    <a:pt x="86" y="95"/>
                  </a:cubicBezTo>
                  <a:cubicBezTo>
                    <a:pt x="88" y="93"/>
                    <a:pt x="90" y="90"/>
                    <a:pt x="91" y="87"/>
                  </a:cubicBezTo>
                  <a:cubicBezTo>
                    <a:pt x="94" y="81"/>
                    <a:pt x="94" y="75"/>
                    <a:pt x="92" y="69"/>
                  </a:cubicBezTo>
                  <a:cubicBezTo>
                    <a:pt x="92" y="68"/>
                    <a:pt x="91" y="66"/>
                    <a:pt x="91" y="65"/>
                  </a:cubicBezTo>
                  <a:cubicBezTo>
                    <a:pt x="90" y="64"/>
                    <a:pt x="89" y="62"/>
                    <a:pt x="88" y="61"/>
                  </a:cubicBezTo>
                  <a:cubicBezTo>
                    <a:pt x="86" y="60"/>
                    <a:pt x="84" y="59"/>
                    <a:pt x="83" y="59"/>
                  </a:cubicBezTo>
                  <a:cubicBezTo>
                    <a:pt x="83" y="60"/>
                    <a:pt x="83" y="60"/>
                    <a:pt x="83" y="61"/>
                  </a:cubicBezTo>
                  <a:cubicBezTo>
                    <a:pt x="83" y="62"/>
                    <a:pt x="84" y="64"/>
                    <a:pt x="84" y="66"/>
                  </a:cubicBezTo>
                  <a:cubicBezTo>
                    <a:pt x="85" y="67"/>
                    <a:pt x="86" y="69"/>
                    <a:pt x="86" y="70"/>
                  </a:cubicBezTo>
                  <a:cubicBezTo>
                    <a:pt x="87" y="71"/>
                    <a:pt x="87" y="72"/>
                    <a:pt x="87" y="72"/>
                  </a:cubicBezTo>
                  <a:cubicBezTo>
                    <a:pt x="86" y="73"/>
                    <a:pt x="86" y="73"/>
                    <a:pt x="85" y="73"/>
                  </a:cubicBezTo>
                  <a:cubicBezTo>
                    <a:pt x="86" y="76"/>
                    <a:pt x="86" y="79"/>
                    <a:pt x="85" y="82"/>
                  </a:cubicBezTo>
                  <a:cubicBezTo>
                    <a:pt x="84" y="85"/>
                    <a:pt x="82" y="88"/>
                    <a:pt x="80" y="90"/>
                  </a:cubicBezTo>
                  <a:cubicBezTo>
                    <a:pt x="75" y="94"/>
                    <a:pt x="68" y="96"/>
                    <a:pt x="62" y="95"/>
                  </a:cubicBezTo>
                  <a:cubicBezTo>
                    <a:pt x="60" y="95"/>
                    <a:pt x="58" y="94"/>
                    <a:pt x="57" y="93"/>
                  </a:cubicBezTo>
                  <a:cubicBezTo>
                    <a:pt x="56" y="93"/>
                    <a:pt x="55" y="92"/>
                    <a:pt x="55" y="92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0"/>
                    <a:pt x="53" y="90"/>
                    <a:pt x="53" y="90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39" y="71"/>
                    <a:pt x="33" y="64"/>
                    <a:pt x="28" y="57"/>
                  </a:cubicBezTo>
                  <a:cubicBezTo>
                    <a:pt x="34" y="64"/>
                    <a:pt x="39" y="72"/>
                    <a:pt x="45" y="7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90"/>
                    <a:pt x="54" y="90"/>
                    <a:pt x="54" y="91"/>
                  </a:cubicBezTo>
                  <a:cubicBezTo>
                    <a:pt x="54" y="91"/>
                    <a:pt x="54" y="91"/>
                    <a:pt x="55" y="92"/>
                  </a:cubicBezTo>
                  <a:cubicBezTo>
                    <a:pt x="55" y="92"/>
                    <a:pt x="56" y="93"/>
                    <a:pt x="57" y="93"/>
                  </a:cubicBezTo>
                  <a:cubicBezTo>
                    <a:pt x="58" y="94"/>
                    <a:pt x="60" y="95"/>
                    <a:pt x="62" y="95"/>
                  </a:cubicBezTo>
                  <a:cubicBezTo>
                    <a:pt x="68" y="96"/>
                    <a:pt x="75" y="94"/>
                    <a:pt x="79" y="90"/>
                  </a:cubicBezTo>
                  <a:cubicBezTo>
                    <a:pt x="82" y="87"/>
                    <a:pt x="83" y="85"/>
                    <a:pt x="84" y="82"/>
                  </a:cubicBezTo>
                  <a:cubicBezTo>
                    <a:pt x="85" y="79"/>
                    <a:pt x="85" y="76"/>
                    <a:pt x="84" y="72"/>
                  </a:cubicBezTo>
                  <a:cubicBezTo>
                    <a:pt x="83" y="72"/>
                    <a:pt x="83" y="72"/>
                    <a:pt x="83" y="75"/>
                  </a:cubicBezTo>
                  <a:cubicBezTo>
                    <a:pt x="83" y="77"/>
                    <a:pt x="83" y="81"/>
                    <a:pt x="81" y="84"/>
                  </a:cubicBezTo>
                  <a:cubicBezTo>
                    <a:pt x="80" y="85"/>
                    <a:pt x="80" y="86"/>
                    <a:pt x="79" y="87"/>
                  </a:cubicBezTo>
                  <a:cubicBezTo>
                    <a:pt x="79" y="88"/>
                    <a:pt x="78" y="88"/>
                    <a:pt x="78" y="88"/>
                  </a:cubicBezTo>
                  <a:cubicBezTo>
                    <a:pt x="78" y="89"/>
                    <a:pt x="77" y="89"/>
                    <a:pt x="77" y="89"/>
                  </a:cubicBezTo>
                  <a:cubicBezTo>
                    <a:pt x="75" y="91"/>
                    <a:pt x="73" y="92"/>
                    <a:pt x="72" y="92"/>
                  </a:cubicBezTo>
                  <a:cubicBezTo>
                    <a:pt x="69" y="93"/>
                    <a:pt x="67" y="93"/>
                    <a:pt x="64" y="93"/>
                  </a:cubicBezTo>
                  <a:cubicBezTo>
                    <a:pt x="62" y="93"/>
                    <a:pt x="60" y="92"/>
                    <a:pt x="58" y="91"/>
                  </a:cubicBezTo>
                  <a:cubicBezTo>
                    <a:pt x="57" y="90"/>
                    <a:pt x="56" y="90"/>
                    <a:pt x="56" y="89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7" y="78"/>
                    <a:pt x="47" y="78"/>
                    <a:pt x="47" y="78"/>
                  </a:cubicBezTo>
                  <a:cubicBezTo>
                    <a:pt x="39" y="67"/>
                    <a:pt x="31" y="57"/>
                    <a:pt x="23" y="47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17" y="38"/>
                    <a:pt x="16" y="37"/>
                  </a:cubicBezTo>
                  <a:cubicBezTo>
                    <a:pt x="15" y="34"/>
                    <a:pt x="14" y="31"/>
                    <a:pt x="14" y="28"/>
                  </a:cubicBezTo>
                  <a:cubicBezTo>
                    <a:pt x="14" y="25"/>
                    <a:pt x="15" y="23"/>
                    <a:pt x="17" y="21"/>
                  </a:cubicBezTo>
                  <a:cubicBezTo>
                    <a:pt x="17" y="21"/>
                    <a:pt x="17" y="20"/>
                    <a:pt x="18" y="20"/>
                  </a:cubicBezTo>
                  <a:cubicBezTo>
                    <a:pt x="18" y="20"/>
                    <a:pt x="18" y="20"/>
                    <a:pt x="19" y="19"/>
                  </a:cubicBezTo>
                  <a:cubicBezTo>
                    <a:pt x="19" y="19"/>
                    <a:pt x="20" y="18"/>
                    <a:pt x="21" y="18"/>
                  </a:cubicBezTo>
                  <a:cubicBezTo>
                    <a:pt x="22" y="17"/>
                    <a:pt x="24" y="16"/>
                    <a:pt x="26" y="16"/>
                  </a:cubicBezTo>
                  <a:cubicBezTo>
                    <a:pt x="28" y="15"/>
                    <a:pt x="30" y="15"/>
                    <a:pt x="32" y="15"/>
                  </a:cubicBezTo>
                  <a:cubicBezTo>
                    <a:pt x="34" y="15"/>
                    <a:pt x="36" y="16"/>
                    <a:pt x="37" y="17"/>
                  </a:cubicBezTo>
                  <a:cubicBezTo>
                    <a:pt x="38" y="17"/>
                    <a:pt x="38" y="17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56" y="40"/>
                    <a:pt x="63" y="49"/>
                    <a:pt x="70" y="57"/>
                  </a:cubicBezTo>
                  <a:cubicBezTo>
                    <a:pt x="82" y="70"/>
                    <a:pt x="82" y="62"/>
                    <a:pt x="72" y="47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83" y="61"/>
                    <a:pt x="80" y="52"/>
                    <a:pt x="83" y="53"/>
                  </a:cubicBezTo>
                  <a:cubicBezTo>
                    <a:pt x="77" y="45"/>
                    <a:pt x="72" y="38"/>
                    <a:pt x="67" y="30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9"/>
                    <a:pt x="49" y="8"/>
                    <a:pt x="48" y="7"/>
                  </a:cubicBezTo>
                  <a:cubicBezTo>
                    <a:pt x="45" y="4"/>
                    <a:pt x="40" y="2"/>
                    <a:pt x="36" y="1"/>
                  </a:cubicBezTo>
                  <a:cubicBezTo>
                    <a:pt x="31" y="0"/>
                    <a:pt x="27" y="1"/>
                    <a:pt x="23" y="2"/>
                  </a:cubicBezTo>
                  <a:cubicBezTo>
                    <a:pt x="19" y="3"/>
                    <a:pt x="16" y="4"/>
                    <a:pt x="12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9"/>
                    <a:pt x="8" y="10"/>
                    <a:pt x="7" y="10"/>
                  </a:cubicBezTo>
                  <a:cubicBezTo>
                    <a:pt x="6" y="12"/>
                    <a:pt x="4" y="13"/>
                    <a:pt x="3" y="15"/>
                  </a:cubicBezTo>
                  <a:cubicBezTo>
                    <a:pt x="1" y="19"/>
                    <a:pt x="0" y="24"/>
                    <a:pt x="0" y="28"/>
                  </a:cubicBezTo>
                  <a:cubicBezTo>
                    <a:pt x="0" y="32"/>
                    <a:pt x="0" y="36"/>
                    <a:pt x="2" y="40"/>
                  </a:cubicBezTo>
                  <a:cubicBezTo>
                    <a:pt x="3" y="43"/>
                    <a:pt x="5" y="47"/>
                    <a:pt x="7" y="50"/>
                  </a:cubicBezTo>
                  <a:lnTo>
                    <a:pt x="1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5984876" y="954088"/>
              <a:ext cx="222250" cy="431800"/>
            </a:xfrm>
            <a:custGeom>
              <a:avLst/>
              <a:gdLst>
                <a:gd name="T0" fmla="*/ 0 w 59"/>
                <a:gd name="T1" fmla="*/ 87 h 115"/>
                <a:gd name="T2" fmla="*/ 17 w 59"/>
                <a:gd name="T3" fmla="*/ 113 h 115"/>
                <a:gd name="T4" fmla="*/ 47 w 59"/>
                <a:gd name="T5" fmla="*/ 110 h 115"/>
                <a:gd name="T6" fmla="*/ 48 w 59"/>
                <a:gd name="T7" fmla="*/ 108 h 115"/>
                <a:gd name="T8" fmla="*/ 51 w 59"/>
                <a:gd name="T9" fmla="*/ 106 h 115"/>
                <a:gd name="T10" fmla="*/ 58 w 59"/>
                <a:gd name="T11" fmla="*/ 87 h 115"/>
                <a:gd name="T12" fmla="*/ 58 w 59"/>
                <a:gd name="T13" fmla="*/ 73 h 115"/>
                <a:gd name="T14" fmla="*/ 58 w 59"/>
                <a:gd name="T15" fmla="*/ 85 h 115"/>
                <a:gd name="T16" fmla="*/ 57 w 59"/>
                <a:gd name="T17" fmla="*/ 92 h 115"/>
                <a:gd name="T18" fmla="*/ 48 w 59"/>
                <a:gd name="T19" fmla="*/ 108 h 115"/>
                <a:gd name="T20" fmla="*/ 47 w 59"/>
                <a:gd name="T21" fmla="*/ 108 h 115"/>
                <a:gd name="T22" fmla="*/ 29 w 59"/>
                <a:gd name="T23" fmla="*/ 115 h 115"/>
                <a:gd name="T24" fmla="*/ 1 w 59"/>
                <a:gd name="T25" fmla="*/ 92 h 115"/>
                <a:gd name="T26" fmla="*/ 37 w 59"/>
                <a:gd name="T27" fmla="*/ 113 h 115"/>
                <a:gd name="T28" fmla="*/ 48 w 59"/>
                <a:gd name="T29" fmla="*/ 106 h 115"/>
                <a:gd name="T30" fmla="*/ 57 w 59"/>
                <a:gd name="T31" fmla="*/ 87 h 115"/>
                <a:gd name="T32" fmla="*/ 57 w 59"/>
                <a:gd name="T33" fmla="*/ 53 h 115"/>
                <a:gd name="T34" fmla="*/ 59 w 59"/>
                <a:gd name="T35" fmla="*/ 30 h 115"/>
                <a:gd name="T36" fmla="*/ 43 w 59"/>
                <a:gd name="T37" fmla="*/ 2 h 115"/>
                <a:gd name="T38" fmla="*/ 57 w 59"/>
                <a:gd name="T39" fmla="*/ 25 h 115"/>
                <a:gd name="T40" fmla="*/ 57 w 59"/>
                <a:gd name="T41" fmla="*/ 31 h 115"/>
                <a:gd name="T42" fmla="*/ 56 w 59"/>
                <a:gd name="T43" fmla="*/ 81 h 115"/>
                <a:gd name="T44" fmla="*/ 56 w 59"/>
                <a:gd name="T45" fmla="*/ 88 h 115"/>
                <a:gd name="T46" fmla="*/ 47 w 59"/>
                <a:gd name="T47" fmla="*/ 105 h 115"/>
                <a:gd name="T48" fmla="*/ 46 w 59"/>
                <a:gd name="T49" fmla="*/ 107 h 115"/>
                <a:gd name="T50" fmla="*/ 41 w 59"/>
                <a:gd name="T51" fmla="*/ 110 h 115"/>
                <a:gd name="T52" fmla="*/ 46 w 59"/>
                <a:gd name="T53" fmla="*/ 106 h 115"/>
                <a:gd name="T54" fmla="*/ 55 w 59"/>
                <a:gd name="T55" fmla="*/ 93 h 115"/>
                <a:gd name="T56" fmla="*/ 55 w 59"/>
                <a:gd name="T57" fmla="*/ 79 h 115"/>
                <a:gd name="T58" fmla="*/ 56 w 59"/>
                <a:gd name="T59" fmla="*/ 26 h 115"/>
                <a:gd name="T60" fmla="*/ 39 w 59"/>
                <a:gd name="T61" fmla="*/ 1 h 115"/>
                <a:gd name="T62" fmla="*/ 31 w 59"/>
                <a:gd name="T63" fmla="*/ 4 h 115"/>
                <a:gd name="T64" fmla="*/ 41 w 59"/>
                <a:gd name="T65" fmla="*/ 9 h 115"/>
                <a:gd name="T66" fmla="*/ 48 w 59"/>
                <a:gd name="T67" fmla="*/ 49 h 115"/>
                <a:gd name="T68" fmla="*/ 47 w 59"/>
                <a:gd name="T69" fmla="*/ 86 h 115"/>
                <a:gd name="T70" fmla="*/ 47 w 59"/>
                <a:gd name="T71" fmla="*/ 89 h 115"/>
                <a:gd name="T72" fmla="*/ 47 w 59"/>
                <a:gd name="T73" fmla="*/ 76 h 115"/>
                <a:gd name="T74" fmla="*/ 39 w 59"/>
                <a:gd name="T75" fmla="*/ 11 h 115"/>
                <a:gd name="T76" fmla="*/ 46 w 59"/>
                <a:gd name="T77" fmla="*/ 25 h 115"/>
                <a:gd name="T78" fmla="*/ 46 w 59"/>
                <a:gd name="T79" fmla="*/ 37 h 115"/>
                <a:gd name="T80" fmla="*/ 45 w 59"/>
                <a:gd name="T81" fmla="*/ 86 h 115"/>
                <a:gd name="T82" fmla="*/ 44 w 59"/>
                <a:gd name="T83" fmla="*/ 92 h 115"/>
                <a:gd name="T84" fmla="*/ 39 w 59"/>
                <a:gd name="T85" fmla="*/ 98 h 115"/>
                <a:gd name="T86" fmla="*/ 34 w 59"/>
                <a:gd name="T87" fmla="*/ 101 h 115"/>
                <a:gd name="T88" fmla="*/ 18 w 59"/>
                <a:gd name="T89" fmla="*/ 96 h 115"/>
                <a:gd name="T90" fmla="*/ 14 w 59"/>
                <a:gd name="T91" fmla="*/ 85 h 115"/>
                <a:gd name="T92" fmla="*/ 14 w 59"/>
                <a:gd name="T93" fmla="*/ 36 h 115"/>
                <a:gd name="T94" fmla="*/ 14 w 59"/>
                <a:gd name="T95" fmla="*/ 26 h 115"/>
                <a:gd name="T96" fmla="*/ 22 w 59"/>
                <a:gd name="T97" fmla="*/ 13 h 115"/>
                <a:gd name="T98" fmla="*/ 30 w 59"/>
                <a:gd name="T99" fmla="*/ 9 h 115"/>
                <a:gd name="T100" fmla="*/ 13 w 59"/>
                <a:gd name="T101" fmla="*/ 10 h 115"/>
                <a:gd name="T102" fmla="*/ 23 w 59"/>
                <a:gd name="T103" fmla="*/ 2 h 115"/>
                <a:gd name="T104" fmla="*/ 0 w 59"/>
                <a:gd name="T105" fmla="*/ 24 h 115"/>
                <a:gd name="T106" fmla="*/ 0 w 59"/>
                <a:gd name="T107" fmla="*/ 3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115">
                  <a:moveTo>
                    <a:pt x="0" y="83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0" y="88"/>
                    <a:pt x="0" y="88"/>
                  </a:cubicBezTo>
                  <a:cubicBezTo>
                    <a:pt x="0" y="90"/>
                    <a:pt x="0" y="92"/>
                    <a:pt x="1" y="94"/>
                  </a:cubicBezTo>
                  <a:cubicBezTo>
                    <a:pt x="3" y="103"/>
                    <a:pt x="9" y="109"/>
                    <a:pt x="17" y="113"/>
                  </a:cubicBezTo>
                  <a:cubicBezTo>
                    <a:pt x="21" y="115"/>
                    <a:pt x="25" y="115"/>
                    <a:pt x="29" y="115"/>
                  </a:cubicBezTo>
                  <a:cubicBezTo>
                    <a:pt x="33" y="115"/>
                    <a:pt x="37" y="115"/>
                    <a:pt x="41" y="113"/>
                  </a:cubicBezTo>
                  <a:cubicBezTo>
                    <a:pt x="43" y="112"/>
                    <a:pt x="45" y="111"/>
                    <a:pt x="47" y="110"/>
                  </a:cubicBezTo>
                  <a:cubicBezTo>
                    <a:pt x="47" y="109"/>
                    <a:pt x="48" y="109"/>
                    <a:pt x="48" y="109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9" y="108"/>
                    <a:pt x="49" y="108"/>
                    <a:pt x="49" y="108"/>
                  </a:cubicBezTo>
                  <a:cubicBezTo>
                    <a:pt x="50" y="107"/>
                    <a:pt x="50" y="106"/>
                    <a:pt x="51" y="106"/>
                  </a:cubicBezTo>
                  <a:cubicBezTo>
                    <a:pt x="54" y="103"/>
                    <a:pt x="56" y="99"/>
                    <a:pt x="57" y="94"/>
                  </a:cubicBezTo>
                  <a:cubicBezTo>
                    <a:pt x="58" y="92"/>
                    <a:pt x="58" y="90"/>
                    <a:pt x="58" y="88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3"/>
                    <a:pt x="58" y="83"/>
                    <a:pt x="58" y="83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7"/>
                    <a:pt x="58" y="88"/>
                    <a:pt x="58" y="88"/>
                  </a:cubicBezTo>
                  <a:cubicBezTo>
                    <a:pt x="58" y="90"/>
                    <a:pt x="58" y="91"/>
                    <a:pt x="57" y="92"/>
                  </a:cubicBezTo>
                  <a:cubicBezTo>
                    <a:pt x="57" y="97"/>
                    <a:pt x="54" y="102"/>
                    <a:pt x="50" y="106"/>
                  </a:cubicBezTo>
                  <a:cubicBezTo>
                    <a:pt x="50" y="107"/>
                    <a:pt x="49" y="107"/>
                    <a:pt x="49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7" y="108"/>
                    <a:pt x="47" y="108"/>
                    <a:pt x="47" y="108"/>
                  </a:cubicBezTo>
                  <a:cubicBezTo>
                    <a:pt x="46" y="109"/>
                    <a:pt x="45" y="110"/>
                    <a:pt x="44" y="111"/>
                  </a:cubicBezTo>
                  <a:cubicBezTo>
                    <a:pt x="42" y="112"/>
                    <a:pt x="39" y="113"/>
                    <a:pt x="37" y="114"/>
                  </a:cubicBezTo>
                  <a:cubicBezTo>
                    <a:pt x="34" y="115"/>
                    <a:pt x="32" y="115"/>
                    <a:pt x="29" y="115"/>
                  </a:cubicBezTo>
                  <a:cubicBezTo>
                    <a:pt x="27" y="115"/>
                    <a:pt x="24" y="115"/>
                    <a:pt x="21" y="114"/>
                  </a:cubicBezTo>
                  <a:cubicBezTo>
                    <a:pt x="11" y="111"/>
                    <a:pt x="3" y="103"/>
                    <a:pt x="1" y="92"/>
                  </a:cubicBezTo>
                  <a:cubicBezTo>
                    <a:pt x="1" y="92"/>
                    <a:pt x="1" y="93"/>
                    <a:pt x="1" y="92"/>
                  </a:cubicBezTo>
                  <a:cubicBezTo>
                    <a:pt x="4" y="102"/>
                    <a:pt x="12" y="110"/>
                    <a:pt x="22" y="113"/>
                  </a:cubicBezTo>
                  <a:cubicBezTo>
                    <a:pt x="24" y="114"/>
                    <a:pt x="27" y="114"/>
                    <a:pt x="30" y="114"/>
                  </a:cubicBezTo>
                  <a:cubicBezTo>
                    <a:pt x="32" y="114"/>
                    <a:pt x="35" y="114"/>
                    <a:pt x="37" y="113"/>
                  </a:cubicBezTo>
                  <a:cubicBezTo>
                    <a:pt x="40" y="112"/>
                    <a:pt x="42" y="111"/>
                    <a:pt x="44" y="110"/>
                  </a:cubicBezTo>
                  <a:cubicBezTo>
                    <a:pt x="45" y="109"/>
                    <a:pt x="46" y="108"/>
                    <a:pt x="47" y="107"/>
                  </a:cubicBezTo>
                  <a:cubicBezTo>
                    <a:pt x="47" y="107"/>
                    <a:pt x="48" y="107"/>
                    <a:pt x="48" y="106"/>
                  </a:cubicBezTo>
                  <a:cubicBezTo>
                    <a:pt x="49" y="106"/>
                    <a:pt x="49" y="106"/>
                    <a:pt x="50" y="105"/>
                  </a:cubicBezTo>
                  <a:cubicBezTo>
                    <a:pt x="54" y="101"/>
                    <a:pt x="56" y="96"/>
                    <a:pt x="57" y="91"/>
                  </a:cubicBezTo>
                  <a:cubicBezTo>
                    <a:pt x="57" y="90"/>
                    <a:pt x="57" y="89"/>
                    <a:pt x="57" y="87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57" y="78"/>
                    <a:pt x="57" y="78"/>
                    <a:pt x="57" y="78"/>
                  </a:cubicBezTo>
                  <a:cubicBezTo>
                    <a:pt x="58" y="70"/>
                    <a:pt x="58" y="61"/>
                    <a:pt x="57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8"/>
                    <a:pt x="59" y="27"/>
                    <a:pt x="59" y="25"/>
                  </a:cubicBezTo>
                  <a:cubicBezTo>
                    <a:pt x="59" y="21"/>
                    <a:pt x="58" y="17"/>
                    <a:pt x="56" y="13"/>
                  </a:cubicBezTo>
                  <a:cubicBezTo>
                    <a:pt x="53" y="7"/>
                    <a:pt x="48" y="4"/>
                    <a:pt x="43" y="2"/>
                  </a:cubicBezTo>
                  <a:cubicBezTo>
                    <a:pt x="48" y="5"/>
                    <a:pt x="52" y="10"/>
                    <a:pt x="54" y="15"/>
                  </a:cubicBezTo>
                  <a:cubicBezTo>
                    <a:pt x="55" y="17"/>
                    <a:pt x="56" y="20"/>
                    <a:pt x="57" y="23"/>
                  </a:cubicBezTo>
                  <a:cubicBezTo>
                    <a:pt x="57" y="24"/>
                    <a:pt x="57" y="25"/>
                    <a:pt x="57" y="25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6" y="40"/>
                    <a:pt x="56" y="50"/>
                    <a:pt x="56" y="59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6" y="81"/>
                    <a:pt x="56" y="81"/>
                    <a:pt x="56" y="81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87"/>
                    <a:pt x="56" y="88"/>
                    <a:pt x="56" y="88"/>
                  </a:cubicBezTo>
                  <a:cubicBezTo>
                    <a:pt x="55" y="91"/>
                    <a:pt x="55" y="94"/>
                    <a:pt x="54" y="97"/>
                  </a:cubicBezTo>
                  <a:cubicBezTo>
                    <a:pt x="53" y="99"/>
                    <a:pt x="51" y="102"/>
                    <a:pt x="49" y="104"/>
                  </a:cubicBezTo>
                  <a:cubicBezTo>
                    <a:pt x="48" y="104"/>
                    <a:pt x="48" y="105"/>
                    <a:pt x="47" y="105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45" y="107"/>
                    <a:pt x="44" y="108"/>
                    <a:pt x="43" y="109"/>
                  </a:cubicBezTo>
                  <a:cubicBezTo>
                    <a:pt x="40" y="110"/>
                    <a:pt x="37" y="111"/>
                    <a:pt x="35" y="112"/>
                  </a:cubicBezTo>
                  <a:cubicBezTo>
                    <a:pt x="37" y="111"/>
                    <a:pt x="39" y="111"/>
                    <a:pt x="41" y="110"/>
                  </a:cubicBezTo>
                  <a:cubicBezTo>
                    <a:pt x="42" y="109"/>
                    <a:pt x="44" y="108"/>
                    <a:pt x="45" y="108"/>
                  </a:cubicBezTo>
                  <a:cubicBezTo>
                    <a:pt x="45" y="107"/>
                    <a:pt x="46" y="107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1" y="102"/>
                    <a:pt x="54" y="97"/>
                    <a:pt x="55" y="93"/>
                  </a:cubicBezTo>
                  <a:cubicBezTo>
                    <a:pt x="55" y="91"/>
                    <a:pt x="55" y="90"/>
                    <a:pt x="55" y="89"/>
                  </a:cubicBezTo>
                  <a:cubicBezTo>
                    <a:pt x="55" y="88"/>
                    <a:pt x="55" y="86"/>
                    <a:pt x="55" y="85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5"/>
                    <a:pt x="55" y="71"/>
                    <a:pt x="56" y="67"/>
                  </a:cubicBezTo>
                  <a:cubicBezTo>
                    <a:pt x="56" y="55"/>
                    <a:pt x="56" y="45"/>
                    <a:pt x="56" y="34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3"/>
                    <a:pt x="56" y="20"/>
                    <a:pt x="54" y="17"/>
                  </a:cubicBezTo>
                  <a:cubicBezTo>
                    <a:pt x="52" y="11"/>
                    <a:pt x="48" y="6"/>
                    <a:pt x="43" y="3"/>
                  </a:cubicBezTo>
                  <a:cubicBezTo>
                    <a:pt x="41" y="2"/>
                    <a:pt x="40" y="1"/>
                    <a:pt x="39" y="1"/>
                  </a:cubicBezTo>
                  <a:cubicBezTo>
                    <a:pt x="37" y="0"/>
                    <a:pt x="35" y="0"/>
                    <a:pt x="34" y="0"/>
                  </a:cubicBezTo>
                  <a:cubicBezTo>
                    <a:pt x="31" y="1"/>
                    <a:pt x="29" y="2"/>
                    <a:pt x="29" y="3"/>
                  </a:cubicBezTo>
                  <a:cubicBezTo>
                    <a:pt x="29" y="3"/>
                    <a:pt x="30" y="4"/>
                    <a:pt x="31" y="4"/>
                  </a:cubicBezTo>
                  <a:cubicBezTo>
                    <a:pt x="32" y="5"/>
                    <a:pt x="33" y="5"/>
                    <a:pt x="35" y="6"/>
                  </a:cubicBezTo>
                  <a:cubicBezTo>
                    <a:pt x="36" y="6"/>
                    <a:pt x="38" y="7"/>
                    <a:pt x="39" y="8"/>
                  </a:cubicBezTo>
                  <a:cubicBezTo>
                    <a:pt x="40" y="8"/>
                    <a:pt x="41" y="9"/>
                    <a:pt x="41" y="9"/>
                  </a:cubicBezTo>
                  <a:cubicBezTo>
                    <a:pt x="41" y="10"/>
                    <a:pt x="41" y="10"/>
                    <a:pt x="40" y="10"/>
                  </a:cubicBezTo>
                  <a:cubicBezTo>
                    <a:pt x="45" y="14"/>
                    <a:pt x="49" y="21"/>
                    <a:pt x="48" y="27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58"/>
                    <a:pt x="48" y="67"/>
                    <a:pt x="48" y="7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7" y="87"/>
                    <a:pt x="47" y="88"/>
                    <a:pt x="47" y="89"/>
                  </a:cubicBezTo>
                  <a:cubicBezTo>
                    <a:pt x="46" y="93"/>
                    <a:pt x="45" y="96"/>
                    <a:pt x="42" y="98"/>
                  </a:cubicBezTo>
                  <a:cubicBezTo>
                    <a:pt x="45" y="96"/>
                    <a:pt x="46" y="93"/>
                    <a:pt x="47" y="89"/>
                  </a:cubicBezTo>
                  <a:cubicBezTo>
                    <a:pt x="47" y="88"/>
                    <a:pt x="47" y="87"/>
                    <a:pt x="47" y="8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0"/>
                    <a:pt x="45" y="14"/>
                    <a:pt x="39" y="11"/>
                  </a:cubicBezTo>
                  <a:cubicBezTo>
                    <a:pt x="38" y="11"/>
                    <a:pt x="38" y="12"/>
                    <a:pt x="40" y="14"/>
                  </a:cubicBezTo>
                  <a:cubicBezTo>
                    <a:pt x="41" y="15"/>
                    <a:pt x="44" y="18"/>
                    <a:pt x="45" y="22"/>
                  </a:cubicBezTo>
                  <a:cubicBezTo>
                    <a:pt x="46" y="23"/>
                    <a:pt x="46" y="24"/>
                    <a:pt x="46" y="25"/>
                  </a:cubicBezTo>
                  <a:cubicBezTo>
                    <a:pt x="46" y="26"/>
                    <a:pt x="46" y="26"/>
                    <a:pt x="46" y="27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32"/>
                    <a:pt x="46" y="35"/>
                    <a:pt x="46" y="37"/>
                  </a:cubicBezTo>
                  <a:cubicBezTo>
                    <a:pt x="45" y="49"/>
                    <a:pt x="45" y="62"/>
                    <a:pt x="45" y="7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5" y="86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45" y="88"/>
                    <a:pt x="45" y="89"/>
                    <a:pt x="45" y="89"/>
                  </a:cubicBezTo>
                  <a:cubicBezTo>
                    <a:pt x="44" y="90"/>
                    <a:pt x="44" y="91"/>
                    <a:pt x="44" y="92"/>
                  </a:cubicBezTo>
                  <a:cubicBezTo>
                    <a:pt x="43" y="94"/>
                    <a:pt x="42" y="96"/>
                    <a:pt x="40" y="97"/>
                  </a:cubicBezTo>
                  <a:cubicBezTo>
                    <a:pt x="40" y="97"/>
                    <a:pt x="40" y="97"/>
                    <a:pt x="40" y="97"/>
                  </a:cubicBezTo>
                  <a:cubicBezTo>
                    <a:pt x="40" y="98"/>
                    <a:pt x="39" y="98"/>
                    <a:pt x="39" y="98"/>
                  </a:cubicBezTo>
                  <a:cubicBezTo>
                    <a:pt x="39" y="98"/>
                    <a:pt x="39" y="98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6" y="100"/>
                    <a:pt x="35" y="100"/>
                    <a:pt x="34" y="101"/>
                  </a:cubicBezTo>
                  <a:cubicBezTo>
                    <a:pt x="33" y="101"/>
                    <a:pt x="31" y="101"/>
                    <a:pt x="30" y="101"/>
                  </a:cubicBezTo>
                  <a:cubicBezTo>
                    <a:pt x="28" y="101"/>
                    <a:pt x="27" y="101"/>
                    <a:pt x="25" y="101"/>
                  </a:cubicBezTo>
                  <a:cubicBezTo>
                    <a:pt x="22" y="100"/>
                    <a:pt x="20" y="98"/>
                    <a:pt x="18" y="96"/>
                  </a:cubicBezTo>
                  <a:cubicBezTo>
                    <a:pt x="16" y="93"/>
                    <a:pt x="14" y="90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62"/>
                    <a:pt x="14" y="49"/>
                    <a:pt x="14" y="3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3"/>
                    <a:pt x="14" y="22"/>
                    <a:pt x="15" y="21"/>
                  </a:cubicBezTo>
                  <a:cubicBezTo>
                    <a:pt x="16" y="18"/>
                    <a:pt x="19" y="15"/>
                    <a:pt x="22" y="13"/>
                  </a:cubicBezTo>
                  <a:cubicBezTo>
                    <a:pt x="25" y="11"/>
                    <a:pt x="27" y="10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9"/>
                    <a:pt x="30" y="9"/>
                    <a:pt x="30" y="9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8" y="7"/>
                    <a:pt x="27" y="6"/>
                    <a:pt x="24" y="6"/>
                  </a:cubicBezTo>
                  <a:cubicBezTo>
                    <a:pt x="21" y="6"/>
                    <a:pt x="17" y="7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6" y="6"/>
                    <a:pt x="19" y="5"/>
                    <a:pt x="21" y="4"/>
                  </a:cubicBezTo>
                  <a:cubicBezTo>
                    <a:pt x="22" y="3"/>
                    <a:pt x="23" y="3"/>
                    <a:pt x="23" y="2"/>
                  </a:cubicBezTo>
                  <a:cubicBezTo>
                    <a:pt x="23" y="1"/>
                    <a:pt x="21" y="1"/>
                    <a:pt x="22" y="0"/>
                  </a:cubicBezTo>
                  <a:cubicBezTo>
                    <a:pt x="17" y="1"/>
                    <a:pt x="12" y="4"/>
                    <a:pt x="8" y="8"/>
                  </a:cubicBezTo>
                  <a:cubicBezTo>
                    <a:pt x="4" y="12"/>
                    <a:pt x="1" y="18"/>
                    <a:pt x="0" y="24"/>
                  </a:cubicBezTo>
                  <a:cubicBezTo>
                    <a:pt x="0" y="25"/>
                    <a:pt x="0" y="26"/>
                    <a:pt x="0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6292851" y="2822576"/>
              <a:ext cx="49213" cy="33338"/>
            </a:xfrm>
            <a:custGeom>
              <a:avLst/>
              <a:gdLst>
                <a:gd name="T0" fmla="*/ 13 w 13"/>
                <a:gd name="T1" fmla="*/ 0 h 9"/>
                <a:gd name="T2" fmla="*/ 9 w 13"/>
                <a:gd name="T3" fmla="*/ 3 h 9"/>
                <a:gd name="T4" fmla="*/ 0 w 13"/>
                <a:gd name="T5" fmla="*/ 9 h 9"/>
                <a:gd name="T6" fmla="*/ 0 w 13"/>
                <a:gd name="T7" fmla="*/ 9 h 9"/>
                <a:gd name="T8" fmla="*/ 9 w 13"/>
                <a:gd name="T9" fmla="*/ 3 h 9"/>
                <a:gd name="T10" fmla="*/ 13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3" y="0"/>
                  </a:moveTo>
                  <a:cubicBezTo>
                    <a:pt x="12" y="1"/>
                    <a:pt x="10" y="2"/>
                    <a:pt x="9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1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6289676" y="2833688"/>
              <a:ext cx="3175" cy="22225"/>
            </a:xfrm>
            <a:custGeom>
              <a:avLst/>
              <a:gdLst>
                <a:gd name="T0" fmla="*/ 2 w 2"/>
                <a:gd name="T1" fmla="*/ 14 h 14"/>
                <a:gd name="T2" fmla="*/ 2 w 2"/>
                <a:gd name="T3" fmla="*/ 14 h 14"/>
                <a:gd name="T4" fmla="*/ 0 w 2"/>
                <a:gd name="T5" fmla="*/ 0 h 14"/>
                <a:gd name="T6" fmla="*/ 2 w 2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4">
                  <a:moveTo>
                    <a:pt x="2" y="14"/>
                  </a:moveTo>
                  <a:lnTo>
                    <a:pt x="2" y="14"/>
                  </a:lnTo>
                  <a:lnTo>
                    <a:pt x="0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6286501" y="2674938"/>
              <a:ext cx="120650" cy="177800"/>
            </a:xfrm>
            <a:custGeom>
              <a:avLst/>
              <a:gdLst>
                <a:gd name="T0" fmla="*/ 1 w 32"/>
                <a:gd name="T1" fmla="*/ 18 h 47"/>
                <a:gd name="T2" fmla="*/ 3 w 32"/>
                <a:gd name="T3" fmla="*/ 14 h 47"/>
                <a:gd name="T4" fmla="*/ 3 w 32"/>
                <a:gd name="T5" fmla="*/ 13 h 47"/>
                <a:gd name="T6" fmla="*/ 5 w 32"/>
                <a:gd name="T7" fmla="*/ 12 h 47"/>
                <a:gd name="T8" fmla="*/ 2 w 32"/>
                <a:gd name="T9" fmla="*/ 19 h 47"/>
                <a:gd name="T10" fmla="*/ 1 w 32"/>
                <a:gd name="T11" fmla="*/ 38 h 47"/>
                <a:gd name="T12" fmla="*/ 11 w 32"/>
                <a:gd name="T13" fmla="*/ 41 h 47"/>
                <a:gd name="T14" fmla="*/ 15 w 32"/>
                <a:gd name="T15" fmla="*/ 39 h 47"/>
                <a:gd name="T16" fmla="*/ 25 w 32"/>
                <a:gd name="T17" fmla="*/ 27 h 47"/>
                <a:gd name="T18" fmla="*/ 4 w 32"/>
                <a:gd name="T19" fmla="*/ 44 h 47"/>
                <a:gd name="T20" fmla="*/ 10 w 32"/>
                <a:gd name="T21" fmla="*/ 40 h 47"/>
                <a:gd name="T22" fmla="*/ 18 w 32"/>
                <a:gd name="T23" fmla="*/ 34 h 47"/>
                <a:gd name="T24" fmla="*/ 25 w 32"/>
                <a:gd name="T25" fmla="*/ 26 h 47"/>
                <a:gd name="T26" fmla="*/ 20 w 32"/>
                <a:gd name="T27" fmla="*/ 22 h 47"/>
                <a:gd name="T28" fmla="*/ 17 w 32"/>
                <a:gd name="T29" fmla="*/ 23 h 47"/>
                <a:gd name="T30" fmla="*/ 14 w 32"/>
                <a:gd name="T31" fmla="*/ 26 h 47"/>
                <a:gd name="T32" fmla="*/ 15 w 32"/>
                <a:gd name="T33" fmla="*/ 22 h 47"/>
                <a:gd name="T34" fmla="*/ 16 w 32"/>
                <a:gd name="T35" fmla="*/ 20 h 47"/>
                <a:gd name="T36" fmla="*/ 16 w 32"/>
                <a:gd name="T37" fmla="*/ 19 h 47"/>
                <a:gd name="T38" fmla="*/ 17 w 32"/>
                <a:gd name="T39" fmla="*/ 19 h 47"/>
                <a:gd name="T40" fmla="*/ 21 w 32"/>
                <a:gd name="T41" fmla="*/ 20 h 47"/>
                <a:gd name="T42" fmla="*/ 24 w 32"/>
                <a:gd name="T43" fmla="*/ 17 h 47"/>
                <a:gd name="T44" fmla="*/ 27 w 32"/>
                <a:gd name="T45" fmla="*/ 22 h 47"/>
                <a:gd name="T46" fmla="*/ 28 w 32"/>
                <a:gd name="T47" fmla="*/ 8 h 47"/>
                <a:gd name="T48" fmla="*/ 27 w 32"/>
                <a:gd name="T49" fmla="*/ 5 h 47"/>
                <a:gd name="T50" fmla="*/ 26 w 32"/>
                <a:gd name="T51" fmla="*/ 5 h 47"/>
                <a:gd name="T52" fmla="*/ 20 w 32"/>
                <a:gd name="T53" fmla="*/ 1 h 47"/>
                <a:gd name="T54" fmla="*/ 20 w 32"/>
                <a:gd name="T55" fmla="*/ 1 h 47"/>
                <a:gd name="T56" fmla="*/ 15 w 32"/>
                <a:gd name="T57" fmla="*/ 2 h 47"/>
                <a:gd name="T58" fmla="*/ 5 w 32"/>
                <a:gd name="T59" fmla="*/ 10 h 47"/>
                <a:gd name="T60" fmla="*/ 3 w 32"/>
                <a:gd name="T61" fmla="*/ 14 h 47"/>
                <a:gd name="T62" fmla="*/ 2 w 32"/>
                <a:gd name="T63" fmla="*/ 16 h 47"/>
                <a:gd name="T64" fmla="*/ 0 w 32"/>
                <a:gd name="T65" fmla="*/ 38 h 47"/>
                <a:gd name="T66" fmla="*/ 1 w 32"/>
                <a:gd name="T67" fmla="*/ 38 h 47"/>
                <a:gd name="T68" fmla="*/ 11 w 32"/>
                <a:gd name="T69" fmla="*/ 29 h 47"/>
                <a:gd name="T70" fmla="*/ 11 w 32"/>
                <a:gd name="T71" fmla="*/ 29 h 47"/>
                <a:gd name="T72" fmla="*/ 11 w 32"/>
                <a:gd name="T73" fmla="*/ 29 h 47"/>
                <a:gd name="T74" fmla="*/ 3 w 32"/>
                <a:gd name="T75" fmla="*/ 24 h 47"/>
                <a:gd name="T76" fmla="*/ 4 w 32"/>
                <a:gd name="T77" fmla="*/ 42 h 47"/>
                <a:gd name="T78" fmla="*/ 6 w 32"/>
                <a:gd name="T79" fmla="*/ 32 h 47"/>
                <a:gd name="T80" fmla="*/ 5 w 32"/>
                <a:gd name="T81" fmla="*/ 33 h 47"/>
                <a:gd name="T82" fmla="*/ 6 w 32"/>
                <a:gd name="T83" fmla="*/ 32 h 47"/>
                <a:gd name="T84" fmla="*/ 11 w 32"/>
                <a:gd name="T85" fmla="*/ 34 h 47"/>
                <a:gd name="T86" fmla="*/ 11 w 32"/>
                <a:gd name="T87" fmla="*/ 36 h 47"/>
                <a:gd name="T88" fmla="*/ 21 w 32"/>
                <a:gd name="T89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" h="47">
                  <a:moveTo>
                    <a:pt x="0" y="25"/>
                  </a:moveTo>
                  <a:cubicBezTo>
                    <a:pt x="0" y="23"/>
                    <a:pt x="1" y="21"/>
                    <a:pt x="1" y="18"/>
                  </a:cubicBezTo>
                  <a:cubicBezTo>
                    <a:pt x="2" y="17"/>
                    <a:pt x="2" y="16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2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4" y="13"/>
                    <a:pt x="4" y="14"/>
                    <a:pt x="3" y="15"/>
                  </a:cubicBezTo>
                  <a:cubicBezTo>
                    <a:pt x="3" y="16"/>
                    <a:pt x="3" y="18"/>
                    <a:pt x="2" y="19"/>
                  </a:cubicBezTo>
                  <a:cubicBezTo>
                    <a:pt x="2" y="21"/>
                    <a:pt x="1" y="23"/>
                    <a:pt x="1" y="25"/>
                  </a:cubicBezTo>
                  <a:cubicBezTo>
                    <a:pt x="1" y="29"/>
                    <a:pt x="1" y="34"/>
                    <a:pt x="1" y="38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0"/>
                    <a:pt x="13" y="39"/>
                    <a:pt x="15" y="3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8" y="37"/>
                    <a:pt x="21" y="34"/>
                    <a:pt x="24" y="32"/>
                  </a:cubicBezTo>
                  <a:cubicBezTo>
                    <a:pt x="25" y="30"/>
                    <a:pt x="25" y="29"/>
                    <a:pt x="25" y="27"/>
                  </a:cubicBezTo>
                  <a:cubicBezTo>
                    <a:pt x="20" y="32"/>
                    <a:pt x="15" y="36"/>
                    <a:pt x="10" y="40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3" y="38"/>
                    <a:pt x="16" y="36"/>
                    <a:pt x="18" y="34"/>
                  </a:cubicBezTo>
                  <a:cubicBezTo>
                    <a:pt x="20" y="31"/>
                    <a:pt x="22" y="29"/>
                    <a:pt x="24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5"/>
                    <a:pt x="25" y="25"/>
                    <a:pt x="25" y="24"/>
                  </a:cubicBezTo>
                  <a:cubicBezTo>
                    <a:pt x="24" y="22"/>
                    <a:pt x="22" y="21"/>
                    <a:pt x="20" y="22"/>
                  </a:cubicBezTo>
                  <a:cubicBezTo>
                    <a:pt x="19" y="23"/>
                    <a:pt x="19" y="24"/>
                    <a:pt x="19" y="24"/>
                  </a:cubicBezTo>
                  <a:cubicBezTo>
                    <a:pt x="18" y="24"/>
                    <a:pt x="18" y="23"/>
                    <a:pt x="17" y="23"/>
                  </a:cubicBezTo>
                  <a:cubicBezTo>
                    <a:pt x="16" y="24"/>
                    <a:pt x="15" y="26"/>
                    <a:pt x="14" y="27"/>
                  </a:cubicBezTo>
                  <a:cubicBezTo>
                    <a:pt x="14" y="27"/>
                    <a:pt x="14" y="26"/>
                    <a:pt x="14" y="26"/>
                  </a:cubicBezTo>
                  <a:cubicBezTo>
                    <a:pt x="15" y="25"/>
                    <a:pt x="16" y="24"/>
                    <a:pt x="17" y="22"/>
                  </a:cubicBez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20" y="20"/>
                    <a:pt x="21" y="20"/>
                  </a:cubicBezTo>
                  <a:cubicBezTo>
                    <a:pt x="21" y="19"/>
                    <a:pt x="22" y="18"/>
                    <a:pt x="23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20"/>
                    <a:pt x="24" y="20"/>
                    <a:pt x="25" y="21"/>
                  </a:cubicBezTo>
                  <a:cubicBezTo>
                    <a:pt x="25" y="21"/>
                    <a:pt x="27" y="21"/>
                    <a:pt x="27" y="22"/>
                  </a:cubicBezTo>
                  <a:cubicBezTo>
                    <a:pt x="28" y="18"/>
                    <a:pt x="28" y="15"/>
                    <a:pt x="29" y="11"/>
                  </a:cubicBezTo>
                  <a:cubicBezTo>
                    <a:pt x="29" y="11"/>
                    <a:pt x="28" y="9"/>
                    <a:pt x="28" y="8"/>
                  </a:cubicBezTo>
                  <a:cubicBezTo>
                    <a:pt x="28" y="8"/>
                    <a:pt x="28" y="7"/>
                    <a:pt x="27" y="6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2" y="8"/>
                    <a:pt x="19" y="0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1" y="4"/>
                    <a:pt x="10" y="5"/>
                  </a:cubicBezTo>
                  <a:cubicBezTo>
                    <a:pt x="8" y="7"/>
                    <a:pt x="7" y="8"/>
                    <a:pt x="5" y="10"/>
                  </a:cubicBezTo>
                  <a:cubicBezTo>
                    <a:pt x="4" y="11"/>
                    <a:pt x="4" y="12"/>
                    <a:pt x="3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0" y="20"/>
                    <a:pt x="0" y="23"/>
                    <a:pt x="0" y="27"/>
                  </a:cubicBezTo>
                  <a:cubicBezTo>
                    <a:pt x="0" y="31"/>
                    <a:pt x="0" y="34"/>
                    <a:pt x="0" y="38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4"/>
                    <a:pt x="0" y="29"/>
                    <a:pt x="0" y="25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3" y="37"/>
                  </a:moveTo>
                  <a:cubicBezTo>
                    <a:pt x="2" y="33"/>
                    <a:pt x="2" y="28"/>
                    <a:pt x="3" y="24"/>
                  </a:cubicBezTo>
                  <a:cubicBezTo>
                    <a:pt x="2" y="28"/>
                    <a:pt x="3" y="33"/>
                    <a:pt x="3" y="37"/>
                  </a:cubicBezTo>
                  <a:cubicBezTo>
                    <a:pt x="4" y="42"/>
                    <a:pt x="4" y="42"/>
                    <a:pt x="4" y="42"/>
                  </a:cubicBezTo>
                  <a:lnTo>
                    <a:pt x="3" y="37"/>
                  </a:lnTo>
                  <a:close/>
                  <a:moveTo>
                    <a:pt x="6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6" y="33"/>
                    <a:pt x="5" y="33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6" y="33"/>
                    <a:pt x="6" y="32"/>
                  </a:cubicBezTo>
                  <a:close/>
                  <a:moveTo>
                    <a:pt x="11" y="36"/>
                  </a:move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1" y="35"/>
                    <a:pt x="11" y="36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38"/>
            <p:cNvSpPr/>
            <p:nvPr/>
          </p:nvSpPr>
          <p:spPr bwMode="auto">
            <a:xfrm>
              <a:off x="5940426" y="2652713"/>
              <a:ext cx="112713" cy="173038"/>
            </a:xfrm>
            <a:custGeom>
              <a:avLst/>
              <a:gdLst>
                <a:gd name="T0" fmla="*/ 15 w 30"/>
                <a:gd name="T1" fmla="*/ 42 h 46"/>
                <a:gd name="T2" fmla="*/ 16 w 30"/>
                <a:gd name="T3" fmla="*/ 41 h 46"/>
                <a:gd name="T4" fmla="*/ 17 w 30"/>
                <a:gd name="T5" fmla="*/ 36 h 46"/>
                <a:gd name="T6" fmla="*/ 14 w 30"/>
                <a:gd name="T7" fmla="*/ 36 h 46"/>
                <a:gd name="T8" fmla="*/ 10 w 30"/>
                <a:gd name="T9" fmla="*/ 40 h 46"/>
                <a:gd name="T10" fmla="*/ 7 w 30"/>
                <a:gd name="T11" fmla="*/ 43 h 46"/>
                <a:gd name="T12" fmla="*/ 6 w 30"/>
                <a:gd name="T13" fmla="*/ 41 h 46"/>
                <a:gd name="T14" fmla="*/ 5 w 30"/>
                <a:gd name="T15" fmla="*/ 36 h 46"/>
                <a:gd name="T16" fmla="*/ 4 w 30"/>
                <a:gd name="T17" fmla="*/ 37 h 46"/>
                <a:gd name="T18" fmla="*/ 3 w 30"/>
                <a:gd name="T19" fmla="*/ 31 h 46"/>
                <a:gd name="T20" fmla="*/ 4 w 30"/>
                <a:gd name="T21" fmla="*/ 36 h 46"/>
                <a:gd name="T22" fmla="*/ 4 w 30"/>
                <a:gd name="T23" fmla="*/ 36 h 46"/>
                <a:gd name="T24" fmla="*/ 5 w 30"/>
                <a:gd name="T25" fmla="*/ 36 h 46"/>
                <a:gd name="T26" fmla="*/ 5 w 30"/>
                <a:gd name="T27" fmla="*/ 37 h 46"/>
                <a:gd name="T28" fmla="*/ 7 w 30"/>
                <a:gd name="T29" fmla="*/ 43 h 46"/>
                <a:gd name="T30" fmla="*/ 12 w 30"/>
                <a:gd name="T31" fmla="*/ 38 h 46"/>
                <a:gd name="T32" fmla="*/ 14 w 30"/>
                <a:gd name="T33" fmla="*/ 36 h 46"/>
                <a:gd name="T34" fmla="*/ 15 w 30"/>
                <a:gd name="T35" fmla="*/ 38 h 46"/>
                <a:gd name="T36" fmla="*/ 15 w 30"/>
                <a:gd name="T37" fmla="*/ 38 h 46"/>
                <a:gd name="T38" fmla="*/ 25 w 30"/>
                <a:gd name="T39" fmla="*/ 26 h 46"/>
                <a:gd name="T40" fmla="*/ 24 w 30"/>
                <a:gd name="T41" fmla="*/ 20 h 46"/>
                <a:gd name="T42" fmla="*/ 19 w 30"/>
                <a:gd name="T43" fmla="*/ 20 h 46"/>
                <a:gd name="T44" fmla="*/ 12 w 30"/>
                <a:gd name="T45" fmla="*/ 27 h 46"/>
                <a:gd name="T46" fmla="*/ 12 w 30"/>
                <a:gd name="T47" fmla="*/ 27 h 46"/>
                <a:gd name="T48" fmla="*/ 12 w 30"/>
                <a:gd name="T49" fmla="*/ 27 h 46"/>
                <a:gd name="T50" fmla="*/ 13 w 30"/>
                <a:gd name="T51" fmla="*/ 26 h 46"/>
                <a:gd name="T52" fmla="*/ 17 w 30"/>
                <a:gd name="T53" fmla="*/ 18 h 46"/>
                <a:gd name="T54" fmla="*/ 15 w 30"/>
                <a:gd name="T55" fmla="*/ 20 h 46"/>
                <a:gd name="T56" fmla="*/ 14 w 30"/>
                <a:gd name="T57" fmla="*/ 19 h 46"/>
                <a:gd name="T58" fmla="*/ 15 w 30"/>
                <a:gd name="T59" fmla="*/ 16 h 46"/>
                <a:gd name="T60" fmla="*/ 16 w 30"/>
                <a:gd name="T61" fmla="*/ 15 h 46"/>
                <a:gd name="T62" fmla="*/ 18 w 30"/>
                <a:gd name="T63" fmla="*/ 16 h 46"/>
                <a:gd name="T64" fmla="*/ 20 w 30"/>
                <a:gd name="T65" fmla="*/ 17 h 46"/>
                <a:gd name="T66" fmla="*/ 25 w 30"/>
                <a:gd name="T67" fmla="*/ 13 h 46"/>
                <a:gd name="T68" fmla="*/ 29 w 30"/>
                <a:gd name="T69" fmla="*/ 18 h 46"/>
                <a:gd name="T70" fmla="*/ 28 w 30"/>
                <a:gd name="T71" fmla="*/ 2 h 46"/>
                <a:gd name="T72" fmla="*/ 18 w 30"/>
                <a:gd name="T73" fmla="*/ 0 h 46"/>
                <a:gd name="T74" fmla="*/ 0 w 30"/>
                <a:gd name="T75" fmla="*/ 28 h 46"/>
                <a:gd name="T76" fmla="*/ 2 w 30"/>
                <a:gd name="T77" fmla="*/ 40 h 46"/>
                <a:gd name="T78" fmla="*/ 2 w 30"/>
                <a:gd name="T79" fmla="*/ 40 h 46"/>
                <a:gd name="T80" fmla="*/ 3 w 30"/>
                <a:gd name="T81" fmla="*/ 39 h 46"/>
                <a:gd name="T82" fmla="*/ 6 w 30"/>
                <a:gd name="T83" fmla="*/ 44 h 46"/>
                <a:gd name="T84" fmla="*/ 11 w 30"/>
                <a:gd name="T85" fmla="*/ 41 h 46"/>
                <a:gd name="T86" fmla="*/ 6 w 30"/>
                <a:gd name="T87" fmla="*/ 45 h 46"/>
                <a:gd name="T88" fmla="*/ 4 w 30"/>
                <a:gd name="T89" fmla="*/ 40 h 46"/>
                <a:gd name="T90" fmla="*/ 4 w 30"/>
                <a:gd name="T91" fmla="*/ 38 h 46"/>
                <a:gd name="T92" fmla="*/ 2 w 30"/>
                <a:gd name="T93" fmla="*/ 40 h 46"/>
                <a:gd name="T94" fmla="*/ 2 w 30"/>
                <a:gd name="T95" fmla="*/ 38 h 46"/>
                <a:gd name="T96" fmla="*/ 3 w 30"/>
                <a:gd name="T97" fmla="*/ 17 h 46"/>
                <a:gd name="T98" fmla="*/ 4 w 30"/>
                <a:gd name="T99" fmla="*/ 38 h 46"/>
                <a:gd name="T100" fmla="*/ 4 w 30"/>
                <a:gd name="T101" fmla="*/ 38 h 46"/>
                <a:gd name="T102" fmla="*/ 6 w 30"/>
                <a:gd name="T103" fmla="*/ 44 h 46"/>
                <a:gd name="T104" fmla="*/ 7 w 30"/>
                <a:gd name="T105" fmla="*/ 44 h 46"/>
                <a:gd name="T106" fmla="*/ 11 w 30"/>
                <a:gd name="T107" fmla="*/ 41 h 46"/>
                <a:gd name="T108" fmla="*/ 14 w 30"/>
                <a:gd name="T109" fmla="*/ 38 h 46"/>
                <a:gd name="T110" fmla="*/ 15 w 30"/>
                <a:gd name="T111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46"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8" y="39"/>
                    <a:pt x="20" y="36"/>
                    <a:pt x="22" y="34"/>
                  </a:cubicBezTo>
                  <a:cubicBezTo>
                    <a:pt x="24" y="32"/>
                    <a:pt x="25" y="29"/>
                    <a:pt x="25" y="27"/>
                  </a:cubicBezTo>
                  <a:cubicBezTo>
                    <a:pt x="22" y="30"/>
                    <a:pt x="20" y="33"/>
                    <a:pt x="17" y="36"/>
                  </a:cubicBezTo>
                  <a:cubicBezTo>
                    <a:pt x="16" y="37"/>
                    <a:pt x="16" y="38"/>
                    <a:pt x="15" y="38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1" y="39"/>
                    <a:pt x="10" y="40"/>
                  </a:cubicBezTo>
                  <a:cubicBezTo>
                    <a:pt x="9" y="41"/>
                    <a:pt x="8" y="42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0"/>
                    <a:pt x="6" y="40"/>
                    <a:pt x="5" y="39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3" y="36"/>
                    <a:pt x="3" y="36"/>
                  </a:cubicBezTo>
                  <a:cubicBezTo>
                    <a:pt x="3" y="34"/>
                    <a:pt x="3" y="32"/>
                    <a:pt x="3" y="31"/>
                  </a:cubicBezTo>
                  <a:cubicBezTo>
                    <a:pt x="3" y="32"/>
                    <a:pt x="3" y="33"/>
                    <a:pt x="3" y="35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7"/>
                    <a:pt x="4" y="37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39"/>
                    <a:pt x="6" y="40"/>
                    <a:pt x="7" y="41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2"/>
                    <a:pt x="8" y="42"/>
                  </a:cubicBezTo>
                  <a:cubicBezTo>
                    <a:pt x="8" y="42"/>
                    <a:pt x="8" y="42"/>
                    <a:pt x="9" y="4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9" y="33"/>
                    <a:pt x="22" y="30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6" y="21"/>
                    <a:pt x="25" y="20"/>
                    <a:pt x="24" y="20"/>
                  </a:cubicBezTo>
                  <a:cubicBezTo>
                    <a:pt x="23" y="19"/>
                    <a:pt x="22" y="19"/>
                    <a:pt x="21" y="20"/>
                  </a:cubicBezTo>
                  <a:cubicBezTo>
                    <a:pt x="21" y="20"/>
                    <a:pt x="20" y="22"/>
                    <a:pt x="20" y="22"/>
                  </a:cubicBezTo>
                  <a:cubicBezTo>
                    <a:pt x="20" y="21"/>
                    <a:pt x="19" y="20"/>
                    <a:pt x="19" y="20"/>
                  </a:cubicBezTo>
                  <a:cubicBezTo>
                    <a:pt x="17" y="22"/>
                    <a:pt x="16" y="24"/>
                    <a:pt x="14" y="25"/>
                  </a:cubicBezTo>
                  <a:cubicBezTo>
                    <a:pt x="14" y="25"/>
                    <a:pt x="13" y="26"/>
                    <a:pt x="13" y="26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5"/>
                    <a:pt x="12" y="23"/>
                    <a:pt x="12" y="21"/>
                  </a:cubicBezTo>
                  <a:cubicBezTo>
                    <a:pt x="12" y="23"/>
                    <a:pt x="12" y="24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4" y="25"/>
                    <a:pt x="14" y="25"/>
                  </a:cubicBezTo>
                  <a:cubicBezTo>
                    <a:pt x="16" y="23"/>
                    <a:pt x="17" y="21"/>
                    <a:pt x="19" y="19"/>
                  </a:cubicBezTo>
                  <a:cubicBezTo>
                    <a:pt x="18" y="19"/>
                    <a:pt x="18" y="18"/>
                    <a:pt x="17" y="18"/>
                  </a:cubicBezTo>
                  <a:cubicBezTo>
                    <a:pt x="17" y="18"/>
                    <a:pt x="17" y="18"/>
                    <a:pt x="16" y="19"/>
                  </a:cubicBezTo>
                  <a:cubicBezTo>
                    <a:pt x="16" y="19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7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9" y="17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6" y="18"/>
                    <a:pt x="26" y="18"/>
                  </a:cubicBezTo>
                  <a:cubicBezTo>
                    <a:pt x="27" y="18"/>
                    <a:pt x="28" y="18"/>
                    <a:pt x="29" y="18"/>
                  </a:cubicBezTo>
                  <a:cubicBezTo>
                    <a:pt x="29" y="16"/>
                    <a:pt x="30" y="14"/>
                    <a:pt x="30" y="11"/>
                  </a:cubicBezTo>
                  <a:cubicBezTo>
                    <a:pt x="30" y="9"/>
                    <a:pt x="30" y="6"/>
                    <a:pt x="29" y="4"/>
                  </a:cubicBezTo>
                  <a:cubicBezTo>
                    <a:pt x="29" y="4"/>
                    <a:pt x="29" y="3"/>
                    <a:pt x="28" y="2"/>
                  </a:cubicBezTo>
                  <a:cubicBezTo>
                    <a:pt x="28" y="2"/>
                    <a:pt x="27" y="1"/>
                    <a:pt x="27" y="1"/>
                  </a:cubicBezTo>
                  <a:cubicBezTo>
                    <a:pt x="26" y="0"/>
                    <a:pt x="24" y="0"/>
                    <a:pt x="23" y="0"/>
                  </a:cubicBezTo>
                  <a:cubicBezTo>
                    <a:pt x="21" y="0"/>
                    <a:pt x="20" y="0"/>
                    <a:pt x="18" y="0"/>
                  </a:cubicBezTo>
                  <a:cubicBezTo>
                    <a:pt x="15" y="1"/>
                    <a:pt x="11" y="3"/>
                    <a:pt x="8" y="7"/>
                  </a:cubicBezTo>
                  <a:cubicBezTo>
                    <a:pt x="4" y="10"/>
                    <a:pt x="2" y="15"/>
                    <a:pt x="1" y="18"/>
                  </a:cubicBezTo>
                  <a:cubicBezTo>
                    <a:pt x="0" y="22"/>
                    <a:pt x="0" y="25"/>
                    <a:pt x="0" y="28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1"/>
                    <a:pt x="5" y="42"/>
                    <a:pt x="5" y="43"/>
                  </a:cubicBezTo>
                  <a:cubicBezTo>
                    <a:pt x="5" y="43"/>
                    <a:pt x="5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6"/>
                    <a:pt x="7" y="45"/>
                  </a:cubicBezTo>
                  <a:cubicBezTo>
                    <a:pt x="8" y="44"/>
                    <a:pt x="9" y="42"/>
                    <a:pt x="11" y="41"/>
                  </a:cubicBezTo>
                  <a:cubicBezTo>
                    <a:pt x="10" y="42"/>
                    <a:pt x="9" y="43"/>
                    <a:pt x="8" y="44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3"/>
                    <a:pt x="5" y="41"/>
                    <a:pt x="4" y="40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1" y="35"/>
                    <a:pt x="0" y="33"/>
                    <a:pt x="0" y="29"/>
                  </a:cubicBezTo>
                  <a:cubicBezTo>
                    <a:pt x="0" y="26"/>
                    <a:pt x="0" y="22"/>
                    <a:pt x="2" y="17"/>
                  </a:cubicBezTo>
                  <a:cubicBezTo>
                    <a:pt x="2" y="17"/>
                    <a:pt x="2" y="18"/>
                    <a:pt x="3" y="17"/>
                  </a:cubicBezTo>
                  <a:cubicBezTo>
                    <a:pt x="2" y="22"/>
                    <a:pt x="1" y="25"/>
                    <a:pt x="1" y="28"/>
                  </a:cubicBezTo>
                  <a:cubicBezTo>
                    <a:pt x="1" y="32"/>
                    <a:pt x="2" y="35"/>
                    <a:pt x="2" y="37"/>
                  </a:cubicBezTo>
                  <a:cubicBezTo>
                    <a:pt x="2" y="38"/>
                    <a:pt x="2" y="40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2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5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2"/>
                    <a:pt x="15" y="42"/>
                    <a:pt x="15" y="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5534026" y="2908301"/>
              <a:ext cx="160338" cy="146050"/>
            </a:xfrm>
            <a:custGeom>
              <a:avLst/>
              <a:gdLst>
                <a:gd name="T0" fmla="*/ 42 w 43"/>
                <a:gd name="T1" fmla="*/ 30 h 39"/>
                <a:gd name="T2" fmla="*/ 38 w 43"/>
                <a:gd name="T3" fmla="*/ 23 h 39"/>
                <a:gd name="T4" fmla="*/ 43 w 43"/>
                <a:gd name="T5" fmla="*/ 33 h 39"/>
                <a:gd name="T6" fmla="*/ 42 w 43"/>
                <a:gd name="T7" fmla="*/ 36 h 39"/>
                <a:gd name="T8" fmla="*/ 40 w 43"/>
                <a:gd name="T9" fmla="*/ 37 h 39"/>
                <a:gd name="T10" fmla="*/ 23 w 43"/>
                <a:gd name="T11" fmla="*/ 35 h 39"/>
                <a:gd name="T12" fmla="*/ 39 w 43"/>
                <a:gd name="T13" fmla="*/ 36 h 39"/>
                <a:gd name="T14" fmla="*/ 40 w 43"/>
                <a:gd name="T15" fmla="*/ 36 h 39"/>
                <a:gd name="T16" fmla="*/ 41 w 43"/>
                <a:gd name="T17" fmla="*/ 35 h 39"/>
                <a:gd name="T18" fmla="*/ 42 w 43"/>
                <a:gd name="T19" fmla="*/ 34 h 39"/>
                <a:gd name="T20" fmla="*/ 41 w 43"/>
                <a:gd name="T21" fmla="*/ 32 h 39"/>
                <a:gd name="T22" fmla="*/ 39 w 43"/>
                <a:gd name="T23" fmla="*/ 27 h 39"/>
                <a:gd name="T24" fmla="*/ 34 w 43"/>
                <a:gd name="T25" fmla="*/ 14 h 39"/>
                <a:gd name="T26" fmla="*/ 27 w 43"/>
                <a:gd name="T27" fmla="*/ 7 h 39"/>
                <a:gd name="T28" fmla="*/ 36 w 43"/>
                <a:gd name="T29" fmla="*/ 23 h 39"/>
                <a:gd name="T30" fmla="*/ 38 w 43"/>
                <a:gd name="T31" fmla="*/ 29 h 39"/>
                <a:gd name="T32" fmla="*/ 39 w 43"/>
                <a:gd name="T33" fmla="*/ 32 h 39"/>
                <a:gd name="T34" fmla="*/ 39 w 43"/>
                <a:gd name="T35" fmla="*/ 33 h 39"/>
                <a:gd name="T36" fmla="*/ 38 w 43"/>
                <a:gd name="T37" fmla="*/ 35 h 39"/>
                <a:gd name="T38" fmla="*/ 39 w 43"/>
                <a:gd name="T39" fmla="*/ 33 h 39"/>
                <a:gd name="T40" fmla="*/ 39 w 43"/>
                <a:gd name="T41" fmla="*/ 32 h 39"/>
                <a:gd name="T42" fmla="*/ 38 w 43"/>
                <a:gd name="T43" fmla="*/ 28 h 39"/>
                <a:gd name="T44" fmla="*/ 31 w 43"/>
                <a:gd name="T45" fmla="*/ 14 h 39"/>
                <a:gd name="T46" fmla="*/ 17 w 43"/>
                <a:gd name="T47" fmla="*/ 2 h 39"/>
                <a:gd name="T48" fmla="*/ 18 w 43"/>
                <a:gd name="T49" fmla="*/ 8 h 39"/>
                <a:gd name="T50" fmla="*/ 23 w 43"/>
                <a:gd name="T51" fmla="*/ 19 h 39"/>
                <a:gd name="T52" fmla="*/ 22 w 43"/>
                <a:gd name="T53" fmla="*/ 21 h 39"/>
                <a:gd name="T54" fmla="*/ 22 w 43"/>
                <a:gd name="T55" fmla="*/ 21 h 39"/>
                <a:gd name="T56" fmla="*/ 22 w 43"/>
                <a:gd name="T57" fmla="*/ 20 h 39"/>
                <a:gd name="T58" fmla="*/ 17 w 43"/>
                <a:gd name="T59" fmla="*/ 10 h 39"/>
                <a:gd name="T60" fmla="*/ 17 w 43"/>
                <a:gd name="T61" fmla="*/ 14 h 39"/>
                <a:gd name="T62" fmla="*/ 16 w 43"/>
                <a:gd name="T63" fmla="*/ 16 h 39"/>
                <a:gd name="T64" fmla="*/ 14 w 43"/>
                <a:gd name="T65" fmla="*/ 14 h 39"/>
                <a:gd name="T66" fmla="*/ 13 w 43"/>
                <a:gd name="T67" fmla="*/ 13 h 39"/>
                <a:gd name="T68" fmla="*/ 13 w 43"/>
                <a:gd name="T69" fmla="*/ 13 h 39"/>
                <a:gd name="T70" fmla="*/ 13 w 43"/>
                <a:gd name="T71" fmla="*/ 13 h 39"/>
                <a:gd name="T72" fmla="*/ 13 w 43"/>
                <a:gd name="T73" fmla="*/ 13 h 39"/>
                <a:gd name="T74" fmla="*/ 15 w 43"/>
                <a:gd name="T75" fmla="*/ 9 h 39"/>
                <a:gd name="T76" fmla="*/ 9 w 43"/>
                <a:gd name="T77" fmla="*/ 6 h 39"/>
                <a:gd name="T78" fmla="*/ 12 w 43"/>
                <a:gd name="T79" fmla="*/ 0 h 39"/>
                <a:gd name="T80" fmla="*/ 1 w 43"/>
                <a:gd name="T81" fmla="*/ 9 h 39"/>
                <a:gd name="T82" fmla="*/ 7 w 43"/>
                <a:gd name="T83" fmla="*/ 27 h 39"/>
                <a:gd name="T84" fmla="*/ 35 w 43"/>
                <a:gd name="T85" fmla="*/ 39 h 39"/>
                <a:gd name="T86" fmla="*/ 40 w 43"/>
                <a:gd name="T87" fmla="*/ 37 h 39"/>
                <a:gd name="T88" fmla="*/ 43 w 43"/>
                <a:gd name="T89" fmla="*/ 36 h 39"/>
                <a:gd name="T90" fmla="*/ 43 w 43"/>
                <a:gd name="T91" fmla="*/ 34 h 39"/>
                <a:gd name="T92" fmla="*/ 12 w 43"/>
                <a:gd name="T93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" h="39">
                  <a:moveTo>
                    <a:pt x="43" y="33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31"/>
                    <a:pt x="42" y="3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9" y="24"/>
                    <a:pt x="40" y="26"/>
                    <a:pt x="41" y="28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4"/>
                    <a:pt x="43" y="34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9"/>
                    <a:pt x="35" y="38"/>
                    <a:pt x="32" y="38"/>
                  </a:cubicBezTo>
                  <a:cubicBezTo>
                    <a:pt x="30" y="38"/>
                    <a:pt x="26" y="37"/>
                    <a:pt x="23" y="36"/>
                  </a:cubicBezTo>
                  <a:cubicBezTo>
                    <a:pt x="23" y="36"/>
                    <a:pt x="23" y="36"/>
                    <a:pt x="23" y="35"/>
                  </a:cubicBezTo>
                  <a:cubicBezTo>
                    <a:pt x="26" y="36"/>
                    <a:pt x="29" y="37"/>
                    <a:pt x="32" y="37"/>
                  </a:cubicBezTo>
                  <a:cubicBezTo>
                    <a:pt x="33" y="37"/>
                    <a:pt x="35" y="37"/>
                    <a:pt x="36" y="37"/>
                  </a:cubicBezTo>
                  <a:cubicBezTo>
                    <a:pt x="37" y="37"/>
                    <a:pt x="39" y="37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5"/>
                    <a:pt x="37" y="23"/>
                    <a:pt x="36" y="21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7" y="19"/>
                    <a:pt x="36" y="17"/>
                    <a:pt x="34" y="14"/>
                  </a:cubicBezTo>
                  <a:cubicBezTo>
                    <a:pt x="33" y="11"/>
                    <a:pt x="31" y="8"/>
                    <a:pt x="29" y="6"/>
                  </a:cubicBezTo>
                  <a:cubicBezTo>
                    <a:pt x="27" y="3"/>
                    <a:pt x="24" y="2"/>
                    <a:pt x="22" y="2"/>
                  </a:cubicBezTo>
                  <a:cubicBezTo>
                    <a:pt x="24" y="3"/>
                    <a:pt x="26" y="5"/>
                    <a:pt x="27" y="7"/>
                  </a:cubicBezTo>
                  <a:cubicBezTo>
                    <a:pt x="28" y="9"/>
                    <a:pt x="30" y="11"/>
                    <a:pt x="31" y="12"/>
                  </a:cubicBezTo>
                  <a:cubicBezTo>
                    <a:pt x="32" y="14"/>
                    <a:pt x="33" y="16"/>
                    <a:pt x="33" y="18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5"/>
                    <a:pt x="39" y="35"/>
                    <a:pt x="38" y="35"/>
                  </a:cubicBezTo>
                  <a:cubicBezTo>
                    <a:pt x="37" y="36"/>
                    <a:pt x="35" y="36"/>
                    <a:pt x="34" y="36"/>
                  </a:cubicBezTo>
                  <a:cubicBezTo>
                    <a:pt x="35" y="36"/>
                    <a:pt x="36" y="36"/>
                    <a:pt x="37" y="35"/>
                  </a:cubicBezTo>
                  <a:cubicBezTo>
                    <a:pt x="38" y="35"/>
                    <a:pt x="38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8" y="31"/>
                    <a:pt x="38" y="30"/>
                  </a:cubicBezTo>
                  <a:cubicBezTo>
                    <a:pt x="38" y="30"/>
                    <a:pt x="38" y="29"/>
                    <a:pt x="38" y="2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4"/>
                    <a:pt x="35" y="22"/>
                    <a:pt x="34" y="20"/>
                  </a:cubicBezTo>
                  <a:cubicBezTo>
                    <a:pt x="33" y="18"/>
                    <a:pt x="32" y="16"/>
                    <a:pt x="31" y="14"/>
                  </a:cubicBezTo>
                  <a:cubicBezTo>
                    <a:pt x="28" y="10"/>
                    <a:pt x="26" y="6"/>
                    <a:pt x="21" y="3"/>
                  </a:cubicBezTo>
                  <a:cubicBezTo>
                    <a:pt x="21" y="2"/>
                    <a:pt x="20" y="2"/>
                    <a:pt x="20" y="2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2"/>
                    <a:pt x="15" y="3"/>
                    <a:pt x="15" y="4"/>
                  </a:cubicBezTo>
                  <a:cubicBezTo>
                    <a:pt x="15" y="5"/>
                    <a:pt x="15" y="6"/>
                    <a:pt x="16" y="7"/>
                  </a:cubicBezTo>
                  <a:cubicBezTo>
                    <a:pt x="17" y="7"/>
                    <a:pt x="18" y="8"/>
                    <a:pt x="18" y="8"/>
                  </a:cubicBezTo>
                  <a:cubicBezTo>
                    <a:pt x="18" y="9"/>
                    <a:pt x="17" y="9"/>
                    <a:pt x="17" y="9"/>
                  </a:cubicBezTo>
                  <a:cubicBezTo>
                    <a:pt x="19" y="11"/>
                    <a:pt x="21" y="14"/>
                    <a:pt x="21" y="16"/>
                  </a:cubicBezTo>
                  <a:cubicBezTo>
                    <a:pt x="22" y="17"/>
                    <a:pt x="23" y="18"/>
                    <a:pt x="23" y="19"/>
                  </a:cubicBezTo>
                  <a:cubicBezTo>
                    <a:pt x="23" y="20"/>
                    <a:pt x="23" y="20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0"/>
                    <a:pt x="22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8"/>
                    <a:pt x="22" y="17"/>
                    <a:pt x="21" y="16"/>
                  </a:cubicBezTo>
                  <a:cubicBezTo>
                    <a:pt x="20" y="14"/>
                    <a:pt x="19" y="11"/>
                    <a:pt x="17" y="10"/>
                  </a:cubicBezTo>
                  <a:cubicBezTo>
                    <a:pt x="16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3" y="14"/>
                    <a:pt x="13" y="14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2"/>
                    <a:pt x="14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5" y="9"/>
                  </a:cubicBezTo>
                  <a:cubicBezTo>
                    <a:pt x="15" y="8"/>
                    <a:pt x="14" y="8"/>
                    <a:pt x="13" y="7"/>
                  </a:cubicBezTo>
                  <a:cubicBezTo>
                    <a:pt x="12" y="7"/>
                    <a:pt x="11" y="6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5"/>
                    <a:pt x="11" y="5"/>
                    <a:pt x="12" y="4"/>
                  </a:cubicBezTo>
                  <a:cubicBezTo>
                    <a:pt x="12" y="4"/>
                    <a:pt x="13" y="4"/>
                    <a:pt x="13" y="3"/>
                  </a:cubicBezTo>
                  <a:cubicBezTo>
                    <a:pt x="13" y="2"/>
                    <a:pt x="12" y="1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2"/>
                    <a:pt x="5" y="3"/>
                  </a:cubicBezTo>
                  <a:cubicBezTo>
                    <a:pt x="3" y="4"/>
                    <a:pt x="2" y="6"/>
                    <a:pt x="1" y="9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" y="20"/>
                    <a:pt x="4" y="24"/>
                    <a:pt x="7" y="27"/>
                  </a:cubicBezTo>
                  <a:cubicBezTo>
                    <a:pt x="10" y="30"/>
                    <a:pt x="13" y="32"/>
                    <a:pt x="16" y="33"/>
                  </a:cubicBezTo>
                  <a:cubicBezTo>
                    <a:pt x="21" y="37"/>
                    <a:pt x="27" y="38"/>
                    <a:pt x="32" y="39"/>
                  </a:cubicBezTo>
                  <a:cubicBezTo>
                    <a:pt x="33" y="39"/>
                    <a:pt x="34" y="39"/>
                    <a:pt x="35" y="39"/>
                  </a:cubicBezTo>
                  <a:cubicBezTo>
                    <a:pt x="36" y="39"/>
                    <a:pt x="37" y="39"/>
                    <a:pt x="38" y="39"/>
                  </a:cubicBezTo>
                  <a:cubicBezTo>
                    <a:pt x="39" y="39"/>
                    <a:pt x="40" y="38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33"/>
                  </a:ln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1"/>
                    <a:pt x="11" y="11"/>
                    <a:pt x="12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0"/>
            <p:cNvSpPr/>
            <p:nvPr/>
          </p:nvSpPr>
          <p:spPr bwMode="auto">
            <a:xfrm>
              <a:off x="6613526" y="2957513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1"/>
            <p:cNvSpPr/>
            <p:nvPr/>
          </p:nvSpPr>
          <p:spPr bwMode="auto">
            <a:xfrm>
              <a:off x="6613526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616701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6503988" y="2938463"/>
              <a:ext cx="150813" cy="153988"/>
            </a:xfrm>
            <a:custGeom>
              <a:avLst/>
              <a:gdLst>
                <a:gd name="T0" fmla="*/ 32 w 40"/>
                <a:gd name="T1" fmla="*/ 31 h 41"/>
                <a:gd name="T2" fmla="*/ 32 w 40"/>
                <a:gd name="T3" fmla="*/ 31 h 41"/>
                <a:gd name="T4" fmla="*/ 12 w 40"/>
                <a:gd name="T5" fmla="*/ 39 h 41"/>
                <a:gd name="T6" fmla="*/ 6 w 40"/>
                <a:gd name="T7" fmla="*/ 30 h 41"/>
                <a:gd name="T8" fmla="*/ 9 w 40"/>
                <a:gd name="T9" fmla="*/ 26 h 41"/>
                <a:gd name="T10" fmla="*/ 3 w 40"/>
                <a:gd name="T11" fmla="*/ 39 h 41"/>
                <a:gd name="T12" fmla="*/ 26 w 40"/>
                <a:gd name="T13" fmla="*/ 35 h 41"/>
                <a:gd name="T14" fmla="*/ 36 w 40"/>
                <a:gd name="T15" fmla="*/ 23 h 41"/>
                <a:gd name="T16" fmla="*/ 39 w 40"/>
                <a:gd name="T17" fmla="*/ 10 h 41"/>
                <a:gd name="T18" fmla="*/ 38 w 40"/>
                <a:gd name="T19" fmla="*/ 10 h 41"/>
                <a:gd name="T20" fmla="*/ 37 w 40"/>
                <a:gd name="T21" fmla="*/ 15 h 41"/>
                <a:gd name="T22" fmla="*/ 27 w 40"/>
                <a:gd name="T23" fmla="*/ 32 h 41"/>
                <a:gd name="T24" fmla="*/ 19 w 40"/>
                <a:gd name="T25" fmla="*/ 35 h 41"/>
                <a:gd name="T26" fmla="*/ 37 w 40"/>
                <a:gd name="T27" fmla="*/ 16 h 41"/>
                <a:gd name="T28" fmla="*/ 36 w 40"/>
                <a:gd name="T29" fmla="*/ 5 h 41"/>
                <a:gd name="T30" fmla="*/ 34 w 40"/>
                <a:gd name="T31" fmla="*/ 3 h 41"/>
                <a:gd name="T32" fmla="*/ 30 w 40"/>
                <a:gd name="T33" fmla="*/ 3 h 41"/>
                <a:gd name="T34" fmla="*/ 30 w 40"/>
                <a:gd name="T35" fmla="*/ 6 h 41"/>
                <a:gd name="T36" fmla="*/ 30 w 40"/>
                <a:gd name="T37" fmla="*/ 8 h 41"/>
                <a:gd name="T38" fmla="*/ 30 w 40"/>
                <a:gd name="T39" fmla="*/ 6 h 41"/>
                <a:gd name="T40" fmla="*/ 25 w 40"/>
                <a:gd name="T41" fmla="*/ 7 h 41"/>
                <a:gd name="T42" fmla="*/ 26 w 40"/>
                <a:gd name="T43" fmla="*/ 3 h 41"/>
                <a:gd name="T44" fmla="*/ 20 w 40"/>
                <a:gd name="T45" fmla="*/ 4 h 41"/>
                <a:gd name="T46" fmla="*/ 15 w 40"/>
                <a:gd name="T47" fmla="*/ 10 h 41"/>
                <a:gd name="T48" fmla="*/ 15 w 40"/>
                <a:gd name="T49" fmla="*/ 11 h 41"/>
                <a:gd name="T50" fmla="*/ 14 w 40"/>
                <a:gd name="T51" fmla="*/ 13 h 41"/>
                <a:gd name="T52" fmla="*/ 10 w 40"/>
                <a:gd name="T53" fmla="*/ 20 h 41"/>
                <a:gd name="T54" fmla="*/ 0 w 40"/>
                <a:gd name="T55" fmla="*/ 41 h 41"/>
                <a:gd name="T56" fmla="*/ 26 w 40"/>
                <a:gd name="T57" fmla="*/ 36 h 41"/>
                <a:gd name="T58" fmla="*/ 18 w 40"/>
                <a:gd name="T59" fmla="*/ 36 h 41"/>
                <a:gd name="T60" fmla="*/ 25 w 40"/>
                <a:gd name="T61" fmla="*/ 24 h 41"/>
                <a:gd name="T62" fmla="*/ 24 w 40"/>
                <a:gd name="T63" fmla="*/ 24 h 41"/>
                <a:gd name="T64" fmla="*/ 28 w 40"/>
                <a:gd name="T65" fmla="*/ 19 h 41"/>
                <a:gd name="T66" fmla="*/ 29 w 40"/>
                <a:gd name="T67" fmla="*/ 15 h 41"/>
                <a:gd name="T68" fmla="*/ 25 w 40"/>
                <a:gd name="T69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" h="41">
                  <a:moveTo>
                    <a:pt x="26" y="36"/>
                  </a:moveTo>
                  <a:cubicBezTo>
                    <a:pt x="28" y="35"/>
                    <a:pt x="30" y="33"/>
                    <a:pt x="32" y="31"/>
                  </a:cubicBezTo>
                  <a:cubicBezTo>
                    <a:pt x="34" y="29"/>
                    <a:pt x="36" y="27"/>
                    <a:pt x="37" y="24"/>
                  </a:cubicBezTo>
                  <a:cubicBezTo>
                    <a:pt x="36" y="27"/>
                    <a:pt x="34" y="29"/>
                    <a:pt x="32" y="31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1" y="38"/>
                    <a:pt x="17" y="39"/>
                    <a:pt x="12" y="39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9" y="26"/>
                    <a:pt x="9" y="26"/>
                  </a:cubicBezTo>
                  <a:cubicBezTo>
                    <a:pt x="8" y="27"/>
                    <a:pt x="8" y="29"/>
                    <a:pt x="7" y="31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7" y="37"/>
                    <a:pt x="21" y="37"/>
                    <a:pt x="26" y="35"/>
                  </a:cubicBezTo>
                  <a:cubicBezTo>
                    <a:pt x="28" y="34"/>
                    <a:pt x="30" y="32"/>
                    <a:pt x="32" y="30"/>
                  </a:cubicBezTo>
                  <a:cubicBezTo>
                    <a:pt x="34" y="28"/>
                    <a:pt x="36" y="26"/>
                    <a:pt x="36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40" y="19"/>
                    <a:pt x="40" y="14"/>
                    <a:pt x="39" y="10"/>
                  </a:cubicBezTo>
                  <a:cubicBezTo>
                    <a:pt x="39" y="8"/>
                    <a:pt x="38" y="6"/>
                    <a:pt x="37" y="5"/>
                  </a:cubicBezTo>
                  <a:cubicBezTo>
                    <a:pt x="37" y="7"/>
                    <a:pt x="37" y="9"/>
                    <a:pt x="38" y="10"/>
                  </a:cubicBezTo>
                  <a:cubicBezTo>
                    <a:pt x="38" y="11"/>
                    <a:pt x="37" y="12"/>
                    <a:pt x="37" y="13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7" y="18"/>
                    <a:pt x="36" y="22"/>
                    <a:pt x="34" y="25"/>
                  </a:cubicBezTo>
                  <a:cubicBezTo>
                    <a:pt x="32" y="28"/>
                    <a:pt x="30" y="31"/>
                    <a:pt x="27" y="32"/>
                  </a:cubicBezTo>
                  <a:cubicBezTo>
                    <a:pt x="24" y="34"/>
                    <a:pt x="22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4" y="34"/>
                    <a:pt x="29" y="31"/>
                    <a:pt x="32" y="27"/>
                  </a:cubicBezTo>
                  <a:cubicBezTo>
                    <a:pt x="35" y="24"/>
                    <a:pt x="36" y="20"/>
                    <a:pt x="37" y="16"/>
                  </a:cubicBezTo>
                  <a:cubicBezTo>
                    <a:pt x="37" y="14"/>
                    <a:pt x="37" y="12"/>
                    <a:pt x="37" y="11"/>
                  </a:cubicBezTo>
                  <a:cubicBezTo>
                    <a:pt x="37" y="9"/>
                    <a:pt x="37" y="7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3" y="2"/>
                    <a:pt x="32" y="2"/>
                    <a:pt x="32" y="2"/>
                  </a:cubicBezTo>
                  <a:cubicBezTo>
                    <a:pt x="31" y="2"/>
                    <a:pt x="30" y="2"/>
                    <a:pt x="30" y="3"/>
                  </a:cubicBezTo>
                  <a:cubicBezTo>
                    <a:pt x="30" y="3"/>
                    <a:pt x="30" y="4"/>
                    <a:pt x="30" y="4"/>
                  </a:cubicBezTo>
                  <a:cubicBezTo>
                    <a:pt x="30" y="5"/>
                    <a:pt x="30" y="5"/>
                    <a:pt x="30" y="6"/>
                  </a:cubicBezTo>
                  <a:cubicBezTo>
                    <a:pt x="30" y="7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0" y="7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6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4"/>
                    <a:pt x="27" y="3"/>
                    <a:pt x="26" y="3"/>
                  </a:cubicBezTo>
                  <a:cubicBezTo>
                    <a:pt x="26" y="2"/>
                    <a:pt x="24" y="1"/>
                    <a:pt x="24" y="0"/>
                  </a:cubicBezTo>
                  <a:cubicBezTo>
                    <a:pt x="23" y="2"/>
                    <a:pt x="22" y="3"/>
                    <a:pt x="20" y="4"/>
                  </a:cubicBezTo>
                  <a:cubicBezTo>
                    <a:pt x="19" y="5"/>
                    <a:pt x="18" y="6"/>
                    <a:pt x="17" y="7"/>
                  </a:cubicBezTo>
                  <a:cubicBezTo>
                    <a:pt x="17" y="8"/>
                    <a:pt x="16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7" y="39"/>
                    <a:pt x="22" y="38"/>
                    <a:pt x="26" y="36"/>
                  </a:cubicBezTo>
                  <a:close/>
                  <a:moveTo>
                    <a:pt x="18" y="3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lose/>
                  <a:moveTo>
                    <a:pt x="25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6" y="22"/>
                    <a:pt x="27" y="21"/>
                    <a:pt x="28" y="19"/>
                  </a:cubicBezTo>
                  <a:cubicBezTo>
                    <a:pt x="28" y="18"/>
                    <a:pt x="29" y="17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6"/>
                    <a:pt x="29" y="18"/>
                    <a:pt x="28" y="19"/>
                  </a:cubicBezTo>
                  <a:cubicBezTo>
                    <a:pt x="27" y="21"/>
                    <a:pt x="26" y="23"/>
                    <a:pt x="25" y="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6613526" y="2957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6613526" y="29606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4999038" y="1544638"/>
              <a:ext cx="2201863" cy="3138488"/>
            </a:xfrm>
            <a:custGeom>
              <a:avLst/>
              <a:gdLst>
                <a:gd name="T0" fmla="*/ 329 w 585"/>
                <a:gd name="T1" fmla="*/ 617 h 835"/>
                <a:gd name="T2" fmla="*/ 393 w 585"/>
                <a:gd name="T3" fmla="*/ 406 h 835"/>
                <a:gd name="T4" fmla="*/ 334 w 585"/>
                <a:gd name="T5" fmla="*/ 317 h 835"/>
                <a:gd name="T6" fmla="*/ 383 w 585"/>
                <a:gd name="T7" fmla="*/ 401 h 835"/>
                <a:gd name="T8" fmla="*/ 359 w 585"/>
                <a:gd name="T9" fmla="*/ 523 h 835"/>
                <a:gd name="T10" fmla="*/ 535 w 585"/>
                <a:gd name="T11" fmla="*/ 440 h 835"/>
                <a:gd name="T12" fmla="*/ 406 w 585"/>
                <a:gd name="T13" fmla="*/ 544 h 835"/>
                <a:gd name="T14" fmla="*/ 404 w 585"/>
                <a:gd name="T15" fmla="*/ 430 h 835"/>
                <a:gd name="T16" fmla="*/ 385 w 585"/>
                <a:gd name="T17" fmla="*/ 393 h 835"/>
                <a:gd name="T18" fmla="*/ 408 w 585"/>
                <a:gd name="T19" fmla="*/ 429 h 835"/>
                <a:gd name="T20" fmla="*/ 406 w 585"/>
                <a:gd name="T21" fmla="*/ 570 h 835"/>
                <a:gd name="T22" fmla="*/ 413 w 585"/>
                <a:gd name="T23" fmla="*/ 536 h 835"/>
                <a:gd name="T24" fmla="*/ 407 w 585"/>
                <a:gd name="T25" fmla="*/ 431 h 835"/>
                <a:gd name="T26" fmla="*/ 363 w 585"/>
                <a:gd name="T27" fmla="*/ 361 h 835"/>
                <a:gd name="T28" fmla="*/ 289 w 585"/>
                <a:gd name="T29" fmla="*/ 345 h 835"/>
                <a:gd name="T30" fmla="*/ 217 w 585"/>
                <a:gd name="T31" fmla="*/ 366 h 835"/>
                <a:gd name="T32" fmla="*/ 206 w 585"/>
                <a:gd name="T33" fmla="*/ 480 h 835"/>
                <a:gd name="T34" fmla="*/ 40 w 585"/>
                <a:gd name="T35" fmla="*/ 170 h 835"/>
                <a:gd name="T36" fmla="*/ 157 w 585"/>
                <a:gd name="T37" fmla="*/ 545 h 835"/>
                <a:gd name="T38" fmla="*/ 185 w 585"/>
                <a:gd name="T39" fmla="*/ 719 h 835"/>
                <a:gd name="T40" fmla="*/ 249 w 585"/>
                <a:gd name="T41" fmla="*/ 831 h 835"/>
                <a:gd name="T42" fmla="*/ 245 w 585"/>
                <a:gd name="T43" fmla="*/ 829 h 835"/>
                <a:gd name="T44" fmla="*/ 224 w 585"/>
                <a:gd name="T45" fmla="*/ 805 h 835"/>
                <a:gd name="T46" fmla="*/ 360 w 585"/>
                <a:gd name="T47" fmla="*/ 812 h 835"/>
                <a:gd name="T48" fmla="*/ 382 w 585"/>
                <a:gd name="T49" fmla="*/ 767 h 835"/>
                <a:gd name="T50" fmla="*/ 375 w 585"/>
                <a:gd name="T51" fmla="*/ 779 h 835"/>
                <a:gd name="T52" fmla="*/ 354 w 585"/>
                <a:gd name="T53" fmla="*/ 801 h 835"/>
                <a:gd name="T54" fmla="*/ 358 w 585"/>
                <a:gd name="T55" fmla="*/ 789 h 835"/>
                <a:gd name="T56" fmla="*/ 180 w 585"/>
                <a:gd name="T57" fmla="*/ 750 h 835"/>
                <a:gd name="T58" fmla="*/ 296 w 585"/>
                <a:gd name="T59" fmla="*/ 716 h 835"/>
                <a:gd name="T60" fmla="*/ 397 w 585"/>
                <a:gd name="T61" fmla="*/ 709 h 835"/>
                <a:gd name="T62" fmla="*/ 362 w 585"/>
                <a:gd name="T63" fmla="*/ 675 h 835"/>
                <a:gd name="T64" fmla="*/ 414 w 585"/>
                <a:gd name="T65" fmla="*/ 634 h 835"/>
                <a:gd name="T66" fmla="*/ 397 w 585"/>
                <a:gd name="T67" fmla="*/ 658 h 835"/>
                <a:gd name="T68" fmla="*/ 405 w 585"/>
                <a:gd name="T69" fmla="*/ 620 h 835"/>
                <a:gd name="T70" fmla="*/ 416 w 585"/>
                <a:gd name="T71" fmla="*/ 599 h 835"/>
                <a:gd name="T72" fmla="*/ 256 w 585"/>
                <a:gd name="T73" fmla="*/ 820 h 835"/>
                <a:gd name="T74" fmla="*/ 228 w 585"/>
                <a:gd name="T75" fmla="*/ 811 h 835"/>
                <a:gd name="T76" fmla="*/ 185 w 585"/>
                <a:gd name="T77" fmla="*/ 718 h 835"/>
                <a:gd name="T78" fmla="*/ 225 w 585"/>
                <a:gd name="T79" fmla="*/ 376 h 835"/>
                <a:gd name="T80" fmla="*/ 270 w 585"/>
                <a:gd name="T81" fmla="*/ 353 h 835"/>
                <a:gd name="T82" fmla="*/ 358 w 585"/>
                <a:gd name="T83" fmla="*/ 348 h 835"/>
                <a:gd name="T84" fmla="*/ 446 w 585"/>
                <a:gd name="T85" fmla="*/ 390 h 835"/>
                <a:gd name="T86" fmla="*/ 407 w 585"/>
                <a:gd name="T87" fmla="*/ 418 h 835"/>
                <a:gd name="T88" fmla="*/ 355 w 585"/>
                <a:gd name="T89" fmla="*/ 374 h 835"/>
                <a:gd name="T90" fmla="*/ 332 w 585"/>
                <a:gd name="T91" fmla="*/ 354 h 835"/>
                <a:gd name="T92" fmla="*/ 242 w 585"/>
                <a:gd name="T93" fmla="*/ 333 h 835"/>
                <a:gd name="T94" fmla="*/ 139 w 585"/>
                <a:gd name="T95" fmla="*/ 387 h 835"/>
                <a:gd name="T96" fmla="*/ 182 w 585"/>
                <a:gd name="T97" fmla="*/ 623 h 835"/>
                <a:gd name="T98" fmla="*/ 372 w 585"/>
                <a:gd name="T99" fmla="*/ 434 h 835"/>
                <a:gd name="T100" fmla="*/ 255 w 585"/>
                <a:gd name="T101" fmla="*/ 373 h 835"/>
                <a:gd name="T102" fmla="*/ 374 w 585"/>
                <a:gd name="T103" fmla="*/ 423 h 835"/>
                <a:gd name="T104" fmla="*/ 235 w 585"/>
                <a:gd name="T105" fmla="*/ 391 h 835"/>
                <a:gd name="T106" fmla="*/ 368 w 585"/>
                <a:gd name="T107" fmla="*/ 468 h 835"/>
                <a:gd name="T108" fmla="*/ 263 w 585"/>
                <a:gd name="T109" fmla="*/ 358 h 835"/>
                <a:gd name="T110" fmla="*/ 343 w 585"/>
                <a:gd name="T111" fmla="*/ 372 h 835"/>
                <a:gd name="T112" fmla="*/ 339 w 585"/>
                <a:gd name="T113" fmla="*/ 361 h 835"/>
                <a:gd name="T114" fmla="*/ 240 w 585"/>
                <a:gd name="T115" fmla="*/ 513 h 835"/>
                <a:gd name="T116" fmla="*/ 185 w 585"/>
                <a:gd name="T117" fmla="*/ 382 h 835"/>
                <a:gd name="T118" fmla="*/ 287 w 585"/>
                <a:gd name="T119" fmla="*/ 300 h 835"/>
                <a:gd name="T120" fmla="*/ 336 w 585"/>
                <a:gd name="T121" fmla="*/ 336 h 835"/>
                <a:gd name="T122" fmla="*/ 382 w 585"/>
                <a:gd name="T123" fmla="*/ 404 h 835"/>
                <a:gd name="T124" fmla="*/ 333 w 585"/>
                <a:gd name="T125" fmla="*/ 593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5" h="835">
                  <a:moveTo>
                    <a:pt x="542" y="139"/>
                  </a:moveTo>
                  <a:cubicBezTo>
                    <a:pt x="526" y="111"/>
                    <a:pt x="507" y="89"/>
                    <a:pt x="486" y="71"/>
                  </a:cubicBezTo>
                  <a:cubicBezTo>
                    <a:pt x="466" y="53"/>
                    <a:pt x="445" y="39"/>
                    <a:pt x="425" y="29"/>
                  </a:cubicBezTo>
                  <a:cubicBezTo>
                    <a:pt x="460" y="48"/>
                    <a:pt x="492" y="74"/>
                    <a:pt x="517" y="106"/>
                  </a:cubicBezTo>
                  <a:cubicBezTo>
                    <a:pt x="542" y="138"/>
                    <a:pt x="561" y="175"/>
                    <a:pt x="571" y="215"/>
                  </a:cubicBezTo>
                  <a:cubicBezTo>
                    <a:pt x="581" y="255"/>
                    <a:pt x="583" y="297"/>
                    <a:pt x="575" y="338"/>
                  </a:cubicBezTo>
                  <a:cubicBezTo>
                    <a:pt x="568" y="378"/>
                    <a:pt x="552" y="418"/>
                    <a:pt x="528" y="452"/>
                  </a:cubicBezTo>
                  <a:cubicBezTo>
                    <a:pt x="504" y="486"/>
                    <a:pt x="472" y="515"/>
                    <a:pt x="436" y="536"/>
                  </a:cubicBezTo>
                  <a:cubicBezTo>
                    <a:pt x="432" y="539"/>
                    <a:pt x="427" y="541"/>
                    <a:pt x="422" y="544"/>
                  </a:cubicBezTo>
                  <a:cubicBezTo>
                    <a:pt x="419" y="545"/>
                    <a:pt x="419" y="545"/>
                    <a:pt x="419" y="545"/>
                  </a:cubicBezTo>
                  <a:cubicBezTo>
                    <a:pt x="416" y="547"/>
                    <a:pt x="416" y="547"/>
                    <a:pt x="416" y="547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9"/>
                    <a:pt x="414" y="549"/>
                    <a:pt x="414" y="549"/>
                  </a:cubicBezTo>
                  <a:cubicBezTo>
                    <a:pt x="414" y="580"/>
                    <a:pt x="414" y="580"/>
                    <a:pt x="414" y="580"/>
                  </a:cubicBezTo>
                  <a:cubicBezTo>
                    <a:pt x="414" y="595"/>
                    <a:pt x="414" y="595"/>
                    <a:pt x="414" y="595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600"/>
                    <a:pt x="414" y="601"/>
                    <a:pt x="414" y="601"/>
                  </a:cubicBezTo>
                  <a:cubicBezTo>
                    <a:pt x="414" y="602"/>
                    <a:pt x="414" y="603"/>
                    <a:pt x="414" y="604"/>
                  </a:cubicBezTo>
                  <a:cubicBezTo>
                    <a:pt x="413" y="607"/>
                    <a:pt x="412" y="610"/>
                    <a:pt x="410" y="613"/>
                  </a:cubicBezTo>
                  <a:cubicBezTo>
                    <a:pt x="406" y="618"/>
                    <a:pt x="400" y="621"/>
                    <a:pt x="393" y="621"/>
                  </a:cubicBezTo>
                  <a:cubicBezTo>
                    <a:pt x="377" y="621"/>
                    <a:pt x="377" y="621"/>
                    <a:pt x="377" y="621"/>
                  </a:cubicBezTo>
                  <a:cubicBezTo>
                    <a:pt x="346" y="621"/>
                    <a:pt x="346" y="621"/>
                    <a:pt x="346" y="621"/>
                  </a:cubicBezTo>
                  <a:cubicBezTo>
                    <a:pt x="336" y="621"/>
                    <a:pt x="336" y="621"/>
                    <a:pt x="336" y="621"/>
                  </a:cubicBezTo>
                  <a:cubicBezTo>
                    <a:pt x="330" y="621"/>
                    <a:pt x="330" y="621"/>
                    <a:pt x="330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32" y="606"/>
                    <a:pt x="332" y="606"/>
                    <a:pt x="332" y="606"/>
                  </a:cubicBezTo>
                  <a:cubicBezTo>
                    <a:pt x="334" y="598"/>
                    <a:pt x="334" y="598"/>
                    <a:pt x="334" y="598"/>
                  </a:cubicBezTo>
                  <a:cubicBezTo>
                    <a:pt x="340" y="578"/>
                    <a:pt x="346" y="558"/>
                    <a:pt x="353" y="539"/>
                  </a:cubicBezTo>
                  <a:cubicBezTo>
                    <a:pt x="360" y="519"/>
                    <a:pt x="367" y="499"/>
                    <a:pt x="374" y="480"/>
                  </a:cubicBezTo>
                  <a:cubicBezTo>
                    <a:pt x="378" y="470"/>
                    <a:pt x="382" y="460"/>
                    <a:pt x="386" y="451"/>
                  </a:cubicBezTo>
                  <a:cubicBezTo>
                    <a:pt x="388" y="446"/>
                    <a:pt x="390" y="441"/>
                    <a:pt x="392" y="437"/>
                  </a:cubicBezTo>
                  <a:cubicBezTo>
                    <a:pt x="395" y="429"/>
                    <a:pt x="395" y="429"/>
                    <a:pt x="395" y="429"/>
                  </a:cubicBezTo>
                  <a:cubicBezTo>
                    <a:pt x="397" y="425"/>
                    <a:pt x="397" y="425"/>
                    <a:pt x="397" y="425"/>
                  </a:cubicBezTo>
                  <a:cubicBezTo>
                    <a:pt x="398" y="423"/>
                    <a:pt x="399" y="421"/>
                    <a:pt x="400" y="420"/>
                  </a:cubicBezTo>
                  <a:cubicBezTo>
                    <a:pt x="404" y="420"/>
                    <a:pt x="404" y="420"/>
                    <a:pt x="404" y="420"/>
                  </a:cubicBezTo>
                  <a:cubicBezTo>
                    <a:pt x="405" y="420"/>
                    <a:pt x="405" y="420"/>
                    <a:pt x="406" y="420"/>
                  </a:cubicBezTo>
                  <a:cubicBezTo>
                    <a:pt x="407" y="420"/>
                    <a:pt x="407" y="420"/>
                    <a:pt x="407" y="420"/>
                  </a:cubicBezTo>
                  <a:cubicBezTo>
                    <a:pt x="408" y="420"/>
                    <a:pt x="408" y="420"/>
                    <a:pt x="408" y="420"/>
                  </a:cubicBezTo>
                  <a:cubicBezTo>
                    <a:pt x="410" y="420"/>
                    <a:pt x="411" y="420"/>
                    <a:pt x="413" y="420"/>
                  </a:cubicBezTo>
                  <a:cubicBezTo>
                    <a:pt x="417" y="420"/>
                    <a:pt x="420" y="419"/>
                    <a:pt x="423" y="418"/>
                  </a:cubicBezTo>
                  <a:cubicBezTo>
                    <a:pt x="430" y="416"/>
                    <a:pt x="435" y="413"/>
                    <a:pt x="440" y="408"/>
                  </a:cubicBezTo>
                  <a:cubicBezTo>
                    <a:pt x="442" y="406"/>
                    <a:pt x="444" y="403"/>
                    <a:pt x="445" y="400"/>
                  </a:cubicBezTo>
                  <a:cubicBezTo>
                    <a:pt x="446" y="397"/>
                    <a:pt x="447" y="394"/>
                    <a:pt x="448" y="390"/>
                  </a:cubicBezTo>
                  <a:cubicBezTo>
                    <a:pt x="449" y="384"/>
                    <a:pt x="448" y="377"/>
                    <a:pt x="445" y="371"/>
                  </a:cubicBezTo>
                  <a:cubicBezTo>
                    <a:pt x="443" y="365"/>
                    <a:pt x="438" y="360"/>
                    <a:pt x="432" y="359"/>
                  </a:cubicBezTo>
                  <a:cubicBezTo>
                    <a:pt x="431" y="359"/>
                    <a:pt x="430" y="359"/>
                    <a:pt x="428" y="359"/>
                  </a:cubicBezTo>
                  <a:cubicBezTo>
                    <a:pt x="427" y="359"/>
                    <a:pt x="425" y="360"/>
                    <a:pt x="424" y="361"/>
                  </a:cubicBezTo>
                  <a:cubicBezTo>
                    <a:pt x="421" y="362"/>
                    <a:pt x="419" y="364"/>
                    <a:pt x="416" y="366"/>
                  </a:cubicBezTo>
                  <a:cubicBezTo>
                    <a:pt x="414" y="368"/>
                    <a:pt x="411" y="371"/>
                    <a:pt x="409" y="374"/>
                  </a:cubicBezTo>
                  <a:cubicBezTo>
                    <a:pt x="409" y="375"/>
                    <a:pt x="408" y="375"/>
                    <a:pt x="408" y="376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7" y="378"/>
                    <a:pt x="407" y="378"/>
                    <a:pt x="407" y="378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399" y="393"/>
                    <a:pt x="399" y="393"/>
                    <a:pt x="399" y="393"/>
                  </a:cubicBezTo>
                  <a:cubicBezTo>
                    <a:pt x="393" y="406"/>
                    <a:pt x="393" y="406"/>
                    <a:pt x="393" y="406"/>
                  </a:cubicBezTo>
                  <a:cubicBezTo>
                    <a:pt x="393" y="406"/>
                    <a:pt x="392" y="406"/>
                    <a:pt x="392" y="406"/>
                  </a:cubicBezTo>
                  <a:cubicBezTo>
                    <a:pt x="391" y="405"/>
                    <a:pt x="391" y="405"/>
                    <a:pt x="391" y="405"/>
                  </a:cubicBezTo>
                  <a:cubicBezTo>
                    <a:pt x="388" y="404"/>
                    <a:pt x="388" y="404"/>
                    <a:pt x="388" y="404"/>
                  </a:cubicBezTo>
                  <a:cubicBezTo>
                    <a:pt x="386" y="403"/>
                    <a:pt x="385" y="403"/>
                    <a:pt x="383" y="402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1" y="400"/>
                    <a:pt x="381" y="400"/>
                    <a:pt x="381" y="400"/>
                  </a:cubicBezTo>
                  <a:cubicBezTo>
                    <a:pt x="380" y="400"/>
                    <a:pt x="380" y="400"/>
                    <a:pt x="379" y="399"/>
                  </a:cubicBezTo>
                  <a:cubicBezTo>
                    <a:pt x="378" y="398"/>
                    <a:pt x="377" y="398"/>
                    <a:pt x="376" y="397"/>
                  </a:cubicBezTo>
                  <a:cubicBezTo>
                    <a:pt x="372" y="394"/>
                    <a:pt x="368" y="390"/>
                    <a:pt x="365" y="386"/>
                  </a:cubicBezTo>
                  <a:cubicBezTo>
                    <a:pt x="362" y="381"/>
                    <a:pt x="359" y="377"/>
                    <a:pt x="357" y="373"/>
                  </a:cubicBezTo>
                  <a:cubicBezTo>
                    <a:pt x="356" y="370"/>
                    <a:pt x="355" y="368"/>
                    <a:pt x="354" y="366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1" y="359"/>
                    <a:pt x="350" y="357"/>
                    <a:pt x="350" y="356"/>
                  </a:cubicBezTo>
                  <a:cubicBezTo>
                    <a:pt x="352" y="354"/>
                    <a:pt x="354" y="353"/>
                    <a:pt x="356" y="352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9" y="350"/>
                    <a:pt x="359" y="350"/>
                    <a:pt x="359" y="350"/>
                  </a:cubicBezTo>
                  <a:cubicBezTo>
                    <a:pt x="359" y="349"/>
                    <a:pt x="360" y="349"/>
                    <a:pt x="360" y="349"/>
                  </a:cubicBezTo>
                  <a:cubicBezTo>
                    <a:pt x="363" y="347"/>
                    <a:pt x="365" y="345"/>
                    <a:pt x="367" y="342"/>
                  </a:cubicBezTo>
                  <a:cubicBezTo>
                    <a:pt x="372" y="338"/>
                    <a:pt x="376" y="333"/>
                    <a:pt x="378" y="328"/>
                  </a:cubicBezTo>
                  <a:cubicBezTo>
                    <a:pt x="380" y="322"/>
                    <a:pt x="382" y="317"/>
                    <a:pt x="380" y="311"/>
                  </a:cubicBezTo>
                  <a:cubicBezTo>
                    <a:pt x="380" y="308"/>
                    <a:pt x="379" y="306"/>
                    <a:pt x="377" y="303"/>
                  </a:cubicBezTo>
                  <a:cubicBezTo>
                    <a:pt x="377" y="302"/>
                    <a:pt x="376" y="301"/>
                    <a:pt x="375" y="300"/>
                  </a:cubicBezTo>
                  <a:cubicBezTo>
                    <a:pt x="374" y="299"/>
                    <a:pt x="373" y="297"/>
                    <a:pt x="372" y="297"/>
                  </a:cubicBezTo>
                  <a:cubicBezTo>
                    <a:pt x="368" y="293"/>
                    <a:pt x="362" y="292"/>
                    <a:pt x="357" y="293"/>
                  </a:cubicBezTo>
                  <a:cubicBezTo>
                    <a:pt x="354" y="294"/>
                    <a:pt x="352" y="295"/>
                    <a:pt x="349" y="296"/>
                  </a:cubicBezTo>
                  <a:cubicBezTo>
                    <a:pt x="347" y="298"/>
                    <a:pt x="345" y="300"/>
                    <a:pt x="343" y="302"/>
                  </a:cubicBezTo>
                  <a:cubicBezTo>
                    <a:pt x="338" y="306"/>
                    <a:pt x="336" y="311"/>
                    <a:pt x="334" y="317"/>
                  </a:cubicBezTo>
                  <a:cubicBezTo>
                    <a:pt x="332" y="323"/>
                    <a:pt x="332" y="329"/>
                    <a:pt x="333" y="335"/>
                  </a:cubicBezTo>
                  <a:cubicBezTo>
                    <a:pt x="332" y="329"/>
                    <a:pt x="332" y="323"/>
                    <a:pt x="334" y="317"/>
                  </a:cubicBezTo>
                  <a:cubicBezTo>
                    <a:pt x="335" y="312"/>
                    <a:pt x="338" y="307"/>
                    <a:pt x="342" y="302"/>
                  </a:cubicBezTo>
                  <a:cubicBezTo>
                    <a:pt x="343" y="301"/>
                    <a:pt x="344" y="300"/>
                    <a:pt x="345" y="299"/>
                  </a:cubicBezTo>
                  <a:cubicBezTo>
                    <a:pt x="346" y="299"/>
                    <a:pt x="346" y="298"/>
                    <a:pt x="347" y="298"/>
                  </a:cubicBezTo>
                  <a:cubicBezTo>
                    <a:pt x="348" y="297"/>
                    <a:pt x="348" y="297"/>
                    <a:pt x="349" y="297"/>
                  </a:cubicBezTo>
                  <a:cubicBezTo>
                    <a:pt x="351" y="295"/>
                    <a:pt x="354" y="294"/>
                    <a:pt x="356" y="293"/>
                  </a:cubicBezTo>
                  <a:cubicBezTo>
                    <a:pt x="362" y="292"/>
                    <a:pt x="368" y="293"/>
                    <a:pt x="372" y="296"/>
                  </a:cubicBezTo>
                  <a:cubicBezTo>
                    <a:pt x="372" y="297"/>
                    <a:pt x="373" y="297"/>
                    <a:pt x="373" y="297"/>
                  </a:cubicBezTo>
                  <a:cubicBezTo>
                    <a:pt x="374" y="298"/>
                    <a:pt x="374" y="299"/>
                    <a:pt x="375" y="299"/>
                  </a:cubicBezTo>
                  <a:cubicBezTo>
                    <a:pt x="375" y="300"/>
                    <a:pt x="376" y="301"/>
                    <a:pt x="377" y="303"/>
                  </a:cubicBezTo>
                  <a:cubicBezTo>
                    <a:pt x="379" y="305"/>
                    <a:pt x="380" y="308"/>
                    <a:pt x="380" y="310"/>
                  </a:cubicBezTo>
                  <a:cubicBezTo>
                    <a:pt x="382" y="316"/>
                    <a:pt x="381" y="322"/>
                    <a:pt x="378" y="327"/>
                  </a:cubicBezTo>
                  <a:cubicBezTo>
                    <a:pt x="376" y="333"/>
                    <a:pt x="372" y="338"/>
                    <a:pt x="368" y="342"/>
                  </a:cubicBezTo>
                  <a:cubicBezTo>
                    <a:pt x="366" y="345"/>
                    <a:pt x="363" y="347"/>
                    <a:pt x="361" y="349"/>
                  </a:cubicBezTo>
                  <a:cubicBezTo>
                    <a:pt x="360" y="349"/>
                    <a:pt x="359" y="350"/>
                    <a:pt x="359" y="350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4" y="353"/>
                    <a:pt x="352" y="354"/>
                    <a:pt x="350" y="356"/>
                  </a:cubicBezTo>
                  <a:cubicBezTo>
                    <a:pt x="350" y="356"/>
                    <a:pt x="350" y="356"/>
                    <a:pt x="350" y="356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8"/>
                    <a:pt x="351" y="358"/>
                    <a:pt x="351" y="358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4" y="366"/>
                    <a:pt x="354" y="366"/>
                    <a:pt x="354" y="366"/>
                  </a:cubicBezTo>
                  <a:cubicBezTo>
                    <a:pt x="355" y="368"/>
                    <a:pt x="356" y="370"/>
                    <a:pt x="357" y="372"/>
                  </a:cubicBezTo>
                  <a:cubicBezTo>
                    <a:pt x="359" y="377"/>
                    <a:pt x="362" y="381"/>
                    <a:pt x="365" y="385"/>
                  </a:cubicBezTo>
                  <a:cubicBezTo>
                    <a:pt x="368" y="389"/>
                    <a:pt x="372" y="393"/>
                    <a:pt x="376" y="397"/>
                  </a:cubicBezTo>
                  <a:cubicBezTo>
                    <a:pt x="377" y="397"/>
                    <a:pt x="378" y="398"/>
                    <a:pt x="379" y="399"/>
                  </a:cubicBezTo>
                  <a:cubicBezTo>
                    <a:pt x="380" y="399"/>
                    <a:pt x="380" y="400"/>
                    <a:pt x="381" y="400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3" y="401"/>
                    <a:pt x="383" y="401"/>
                    <a:pt x="383" y="401"/>
                  </a:cubicBezTo>
                  <a:cubicBezTo>
                    <a:pt x="385" y="402"/>
                    <a:pt x="386" y="403"/>
                    <a:pt x="388" y="404"/>
                  </a:cubicBezTo>
                  <a:cubicBezTo>
                    <a:pt x="390" y="405"/>
                    <a:pt x="390" y="405"/>
                    <a:pt x="390" y="405"/>
                  </a:cubicBezTo>
                  <a:cubicBezTo>
                    <a:pt x="392" y="405"/>
                    <a:pt x="392" y="405"/>
                    <a:pt x="392" y="405"/>
                  </a:cubicBezTo>
                  <a:cubicBezTo>
                    <a:pt x="392" y="405"/>
                    <a:pt x="393" y="406"/>
                    <a:pt x="393" y="406"/>
                  </a:cubicBezTo>
                  <a:cubicBezTo>
                    <a:pt x="399" y="392"/>
                    <a:pt x="399" y="392"/>
                    <a:pt x="399" y="392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6" y="378"/>
                    <a:pt x="406" y="378"/>
                    <a:pt x="406" y="378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8" y="376"/>
                    <a:pt x="408" y="376"/>
                    <a:pt x="408" y="376"/>
                  </a:cubicBezTo>
                  <a:cubicBezTo>
                    <a:pt x="408" y="375"/>
                    <a:pt x="409" y="374"/>
                    <a:pt x="409" y="374"/>
                  </a:cubicBezTo>
                  <a:cubicBezTo>
                    <a:pt x="411" y="371"/>
                    <a:pt x="414" y="368"/>
                    <a:pt x="416" y="366"/>
                  </a:cubicBezTo>
                  <a:cubicBezTo>
                    <a:pt x="421" y="361"/>
                    <a:pt x="427" y="358"/>
                    <a:pt x="432" y="359"/>
                  </a:cubicBezTo>
                  <a:cubicBezTo>
                    <a:pt x="435" y="360"/>
                    <a:pt x="438" y="361"/>
                    <a:pt x="440" y="363"/>
                  </a:cubicBezTo>
                  <a:cubicBezTo>
                    <a:pt x="443" y="365"/>
                    <a:pt x="444" y="368"/>
                    <a:pt x="446" y="371"/>
                  </a:cubicBezTo>
                  <a:cubicBezTo>
                    <a:pt x="448" y="377"/>
                    <a:pt x="449" y="384"/>
                    <a:pt x="448" y="390"/>
                  </a:cubicBezTo>
                  <a:cubicBezTo>
                    <a:pt x="447" y="394"/>
                    <a:pt x="447" y="397"/>
                    <a:pt x="445" y="400"/>
                  </a:cubicBezTo>
                  <a:cubicBezTo>
                    <a:pt x="444" y="403"/>
                    <a:pt x="442" y="406"/>
                    <a:pt x="440" y="408"/>
                  </a:cubicBezTo>
                  <a:cubicBezTo>
                    <a:pt x="436" y="413"/>
                    <a:pt x="430" y="417"/>
                    <a:pt x="423" y="419"/>
                  </a:cubicBezTo>
                  <a:cubicBezTo>
                    <a:pt x="420" y="420"/>
                    <a:pt x="416" y="420"/>
                    <a:pt x="413" y="420"/>
                  </a:cubicBezTo>
                  <a:cubicBezTo>
                    <a:pt x="411" y="421"/>
                    <a:pt x="410" y="421"/>
                    <a:pt x="408" y="421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07" y="421"/>
                    <a:pt x="407" y="421"/>
                    <a:pt x="406" y="421"/>
                  </a:cubicBezTo>
                  <a:cubicBezTo>
                    <a:pt x="405" y="421"/>
                    <a:pt x="405" y="421"/>
                    <a:pt x="404" y="420"/>
                  </a:cubicBezTo>
                  <a:cubicBezTo>
                    <a:pt x="400" y="420"/>
                    <a:pt x="400" y="420"/>
                    <a:pt x="400" y="420"/>
                  </a:cubicBezTo>
                  <a:cubicBezTo>
                    <a:pt x="399" y="422"/>
                    <a:pt x="399" y="423"/>
                    <a:pt x="398" y="425"/>
                  </a:cubicBezTo>
                  <a:cubicBezTo>
                    <a:pt x="396" y="429"/>
                    <a:pt x="396" y="429"/>
                    <a:pt x="396" y="429"/>
                  </a:cubicBezTo>
                  <a:cubicBezTo>
                    <a:pt x="393" y="435"/>
                    <a:pt x="393" y="435"/>
                    <a:pt x="393" y="435"/>
                  </a:cubicBezTo>
                  <a:cubicBezTo>
                    <a:pt x="388" y="447"/>
                    <a:pt x="388" y="447"/>
                    <a:pt x="388" y="447"/>
                  </a:cubicBezTo>
                  <a:cubicBezTo>
                    <a:pt x="384" y="456"/>
                    <a:pt x="381" y="464"/>
                    <a:pt x="378" y="472"/>
                  </a:cubicBezTo>
                  <a:cubicBezTo>
                    <a:pt x="371" y="489"/>
                    <a:pt x="365" y="506"/>
                    <a:pt x="359" y="523"/>
                  </a:cubicBezTo>
                  <a:cubicBezTo>
                    <a:pt x="353" y="539"/>
                    <a:pt x="347" y="556"/>
                    <a:pt x="342" y="573"/>
                  </a:cubicBezTo>
                  <a:cubicBezTo>
                    <a:pt x="340" y="581"/>
                    <a:pt x="337" y="590"/>
                    <a:pt x="335" y="598"/>
                  </a:cubicBezTo>
                  <a:cubicBezTo>
                    <a:pt x="330" y="612"/>
                    <a:pt x="330" y="612"/>
                    <a:pt x="330" y="612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39" y="621"/>
                    <a:pt x="339" y="621"/>
                    <a:pt x="339" y="621"/>
                  </a:cubicBezTo>
                  <a:cubicBezTo>
                    <a:pt x="392" y="621"/>
                    <a:pt x="392" y="621"/>
                    <a:pt x="392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4" y="621"/>
                    <a:pt x="395" y="621"/>
                    <a:pt x="395" y="621"/>
                  </a:cubicBezTo>
                  <a:cubicBezTo>
                    <a:pt x="397" y="621"/>
                    <a:pt x="398" y="620"/>
                    <a:pt x="399" y="620"/>
                  </a:cubicBezTo>
                  <a:cubicBezTo>
                    <a:pt x="402" y="619"/>
                    <a:pt x="404" y="618"/>
                    <a:pt x="406" y="616"/>
                  </a:cubicBezTo>
                  <a:cubicBezTo>
                    <a:pt x="410" y="613"/>
                    <a:pt x="413" y="608"/>
                    <a:pt x="414" y="603"/>
                  </a:cubicBezTo>
                  <a:cubicBezTo>
                    <a:pt x="414" y="602"/>
                    <a:pt x="414" y="601"/>
                    <a:pt x="414" y="601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596"/>
                    <a:pt x="414" y="596"/>
                    <a:pt x="414" y="596"/>
                  </a:cubicBezTo>
                  <a:cubicBezTo>
                    <a:pt x="414" y="590"/>
                    <a:pt x="414" y="590"/>
                    <a:pt x="414" y="590"/>
                  </a:cubicBezTo>
                  <a:cubicBezTo>
                    <a:pt x="414" y="577"/>
                    <a:pt x="414" y="577"/>
                    <a:pt x="414" y="577"/>
                  </a:cubicBezTo>
                  <a:cubicBezTo>
                    <a:pt x="414" y="552"/>
                    <a:pt x="414" y="552"/>
                    <a:pt x="414" y="552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7"/>
                    <a:pt x="415" y="547"/>
                    <a:pt x="415" y="547"/>
                  </a:cubicBezTo>
                  <a:cubicBezTo>
                    <a:pt x="416" y="546"/>
                    <a:pt x="416" y="546"/>
                    <a:pt x="416" y="546"/>
                  </a:cubicBezTo>
                  <a:cubicBezTo>
                    <a:pt x="420" y="545"/>
                    <a:pt x="424" y="543"/>
                    <a:pt x="428" y="541"/>
                  </a:cubicBezTo>
                  <a:cubicBezTo>
                    <a:pt x="442" y="533"/>
                    <a:pt x="456" y="523"/>
                    <a:pt x="470" y="513"/>
                  </a:cubicBezTo>
                  <a:cubicBezTo>
                    <a:pt x="496" y="493"/>
                    <a:pt x="518" y="468"/>
                    <a:pt x="535" y="440"/>
                  </a:cubicBezTo>
                  <a:cubicBezTo>
                    <a:pt x="553" y="412"/>
                    <a:pt x="565" y="382"/>
                    <a:pt x="572" y="350"/>
                  </a:cubicBezTo>
                  <a:cubicBezTo>
                    <a:pt x="580" y="319"/>
                    <a:pt x="581" y="286"/>
                    <a:pt x="578" y="255"/>
                  </a:cubicBezTo>
                  <a:cubicBezTo>
                    <a:pt x="574" y="223"/>
                    <a:pt x="566" y="192"/>
                    <a:pt x="552" y="164"/>
                  </a:cubicBezTo>
                  <a:cubicBezTo>
                    <a:pt x="539" y="135"/>
                    <a:pt x="521" y="109"/>
                    <a:pt x="499" y="86"/>
                  </a:cubicBezTo>
                  <a:cubicBezTo>
                    <a:pt x="477" y="63"/>
                    <a:pt x="451" y="44"/>
                    <a:pt x="424" y="30"/>
                  </a:cubicBezTo>
                  <a:cubicBezTo>
                    <a:pt x="412" y="23"/>
                    <a:pt x="399" y="18"/>
                    <a:pt x="386" y="13"/>
                  </a:cubicBezTo>
                  <a:cubicBezTo>
                    <a:pt x="369" y="8"/>
                    <a:pt x="353" y="4"/>
                    <a:pt x="339" y="2"/>
                  </a:cubicBezTo>
                  <a:cubicBezTo>
                    <a:pt x="325" y="0"/>
                    <a:pt x="313" y="0"/>
                    <a:pt x="305" y="0"/>
                  </a:cubicBezTo>
                  <a:cubicBezTo>
                    <a:pt x="296" y="0"/>
                    <a:pt x="291" y="0"/>
                    <a:pt x="291" y="1"/>
                  </a:cubicBezTo>
                  <a:cubicBezTo>
                    <a:pt x="291" y="1"/>
                    <a:pt x="296" y="2"/>
                    <a:pt x="308" y="3"/>
                  </a:cubicBezTo>
                  <a:cubicBezTo>
                    <a:pt x="314" y="3"/>
                    <a:pt x="322" y="4"/>
                    <a:pt x="331" y="6"/>
                  </a:cubicBezTo>
                  <a:cubicBezTo>
                    <a:pt x="341" y="7"/>
                    <a:pt x="352" y="10"/>
                    <a:pt x="365" y="13"/>
                  </a:cubicBezTo>
                  <a:cubicBezTo>
                    <a:pt x="372" y="15"/>
                    <a:pt x="380" y="18"/>
                    <a:pt x="388" y="21"/>
                  </a:cubicBezTo>
                  <a:cubicBezTo>
                    <a:pt x="397" y="24"/>
                    <a:pt x="405" y="28"/>
                    <a:pt x="413" y="31"/>
                  </a:cubicBezTo>
                  <a:cubicBezTo>
                    <a:pt x="429" y="39"/>
                    <a:pt x="440" y="46"/>
                    <a:pt x="440" y="46"/>
                  </a:cubicBezTo>
                  <a:cubicBezTo>
                    <a:pt x="445" y="49"/>
                    <a:pt x="445" y="50"/>
                    <a:pt x="444" y="50"/>
                  </a:cubicBezTo>
                  <a:cubicBezTo>
                    <a:pt x="443" y="50"/>
                    <a:pt x="440" y="48"/>
                    <a:pt x="437" y="47"/>
                  </a:cubicBezTo>
                  <a:cubicBezTo>
                    <a:pt x="475" y="70"/>
                    <a:pt x="507" y="102"/>
                    <a:pt x="530" y="139"/>
                  </a:cubicBezTo>
                  <a:cubicBezTo>
                    <a:pt x="553" y="176"/>
                    <a:pt x="567" y="219"/>
                    <a:pt x="571" y="263"/>
                  </a:cubicBezTo>
                  <a:cubicBezTo>
                    <a:pt x="572" y="285"/>
                    <a:pt x="572" y="307"/>
                    <a:pt x="568" y="329"/>
                  </a:cubicBezTo>
                  <a:cubicBezTo>
                    <a:pt x="565" y="350"/>
                    <a:pt x="559" y="371"/>
                    <a:pt x="551" y="392"/>
                  </a:cubicBezTo>
                  <a:cubicBezTo>
                    <a:pt x="535" y="432"/>
                    <a:pt x="509" y="469"/>
                    <a:pt x="475" y="498"/>
                  </a:cubicBezTo>
                  <a:cubicBezTo>
                    <a:pt x="462" y="510"/>
                    <a:pt x="448" y="520"/>
                    <a:pt x="432" y="529"/>
                  </a:cubicBezTo>
                  <a:cubicBezTo>
                    <a:pt x="428" y="531"/>
                    <a:pt x="425" y="533"/>
                    <a:pt x="421" y="535"/>
                  </a:cubicBezTo>
                  <a:cubicBezTo>
                    <a:pt x="419" y="536"/>
                    <a:pt x="417" y="537"/>
                    <a:pt x="415" y="538"/>
                  </a:cubicBezTo>
                  <a:cubicBezTo>
                    <a:pt x="413" y="539"/>
                    <a:pt x="410" y="541"/>
                    <a:pt x="407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4"/>
                    <a:pt x="406" y="544"/>
                    <a:pt x="406" y="544"/>
                  </a:cubicBezTo>
                  <a:cubicBezTo>
                    <a:pt x="406" y="547"/>
                    <a:pt x="406" y="547"/>
                    <a:pt x="406" y="547"/>
                  </a:cubicBezTo>
                  <a:cubicBezTo>
                    <a:pt x="406" y="551"/>
                    <a:pt x="406" y="551"/>
                    <a:pt x="406" y="551"/>
                  </a:cubicBezTo>
                  <a:cubicBezTo>
                    <a:pt x="406" y="558"/>
                    <a:pt x="406" y="558"/>
                    <a:pt x="406" y="558"/>
                  </a:cubicBezTo>
                  <a:cubicBezTo>
                    <a:pt x="406" y="571"/>
                    <a:pt x="406" y="571"/>
                    <a:pt x="406" y="571"/>
                  </a:cubicBezTo>
                  <a:cubicBezTo>
                    <a:pt x="406" y="598"/>
                    <a:pt x="406" y="598"/>
                    <a:pt x="406" y="598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1"/>
                    <a:pt x="406" y="601"/>
                    <a:pt x="406" y="601"/>
                  </a:cubicBezTo>
                  <a:cubicBezTo>
                    <a:pt x="406" y="602"/>
                    <a:pt x="406" y="603"/>
                    <a:pt x="406" y="604"/>
                  </a:cubicBezTo>
                  <a:cubicBezTo>
                    <a:pt x="405" y="605"/>
                    <a:pt x="404" y="607"/>
                    <a:pt x="403" y="608"/>
                  </a:cubicBezTo>
                  <a:cubicBezTo>
                    <a:pt x="401" y="611"/>
                    <a:pt x="398" y="613"/>
                    <a:pt x="394" y="613"/>
                  </a:cubicBezTo>
                  <a:cubicBezTo>
                    <a:pt x="394" y="613"/>
                    <a:pt x="393" y="613"/>
                    <a:pt x="393" y="613"/>
                  </a:cubicBezTo>
                  <a:cubicBezTo>
                    <a:pt x="391" y="613"/>
                    <a:pt x="391" y="613"/>
                    <a:pt x="391" y="613"/>
                  </a:cubicBezTo>
                  <a:cubicBezTo>
                    <a:pt x="388" y="613"/>
                    <a:pt x="388" y="613"/>
                    <a:pt x="388" y="613"/>
                  </a:cubicBezTo>
                  <a:cubicBezTo>
                    <a:pt x="381" y="613"/>
                    <a:pt x="381" y="613"/>
                    <a:pt x="381" y="613"/>
                  </a:cubicBezTo>
                  <a:cubicBezTo>
                    <a:pt x="368" y="613"/>
                    <a:pt x="368" y="613"/>
                    <a:pt x="368" y="613"/>
                  </a:cubicBezTo>
                  <a:cubicBezTo>
                    <a:pt x="342" y="613"/>
                    <a:pt x="342" y="613"/>
                    <a:pt x="342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8" y="613"/>
                    <a:pt x="339" y="613"/>
                    <a:pt x="339" y="613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0"/>
                    <a:pt x="339" y="610"/>
                    <a:pt x="339" y="610"/>
                  </a:cubicBezTo>
                  <a:cubicBezTo>
                    <a:pt x="342" y="599"/>
                    <a:pt x="342" y="599"/>
                    <a:pt x="342" y="599"/>
                  </a:cubicBezTo>
                  <a:cubicBezTo>
                    <a:pt x="345" y="591"/>
                    <a:pt x="348" y="582"/>
                    <a:pt x="350" y="574"/>
                  </a:cubicBezTo>
                  <a:cubicBezTo>
                    <a:pt x="355" y="557"/>
                    <a:pt x="361" y="540"/>
                    <a:pt x="367" y="524"/>
                  </a:cubicBezTo>
                  <a:cubicBezTo>
                    <a:pt x="373" y="507"/>
                    <a:pt x="379" y="490"/>
                    <a:pt x="385" y="474"/>
                  </a:cubicBezTo>
                  <a:cubicBezTo>
                    <a:pt x="389" y="466"/>
                    <a:pt x="392" y="458"/>
                    <a:pt x="396" y="450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403" y="432"/>
                    <a:pt x="403" y="432"/>
                    <a:pt x="403" y="432"/>
                  </a:cubicBezTo>
                  <a:cubicBezTo>
                    <a:pt x="404" y="430"/>
                    <a:pt x="404" y="430"/>
                    <a:pt x="404" y="430"/>
                  </a:cubicBezTo>
                  <a:cubicBezTo>
                    <a:pt x="405" y="429"/>
                    <a:pt x="405" y="429"/>
                    <a:pt x="405" y="428"/>
                  </a:cubicBezTo>
                  <a:cubicBezTo>
                    <a:pt x="405" y="428"/>
                    <a:pt x="406" y="428"/>
                    <a:pt x="406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8" y="429"/>
                    <a:pt x="408" y="429"/>
                    <a:pt x="408" y="429"/>
                  </a:cubicBezTo>
                  <a:cubicBezTo>
                    <a:pt x="410" y="429"/>
                    <a:pt x="412" y="429"/>
                    <a:pt x="414" y="428"/>
                  </a:cubicBezTo>
                  <a:cubicBezTo>
                    <a:pt x="418" y="428"/>
                    <a:pt x="422" y="427"/>
                    <a:pt x="426" y="426"/>
                  </a:cubicBezTo>
                  <a:cubicBezTo>
                    <a:pt x="433" y="424"/>
                    <a:pt x="441" y="420"/>
                    <a:pt x="446" y="413"/>
                  </a:cubicBezTo>
                  <a:cubicBezTo>
                    <a:pt x="449" y="410"/>
                    <a:pt x="451" y="407"/>
                    <a:pt x="453" y="403"/>
                  </a:cubicBezTo>
                  <a:cubicBezTo>
                    <a:pt x="454" y="399"/>
                    <a:pt x="455" y="395"/>
                    <a:pt x="456" y="391"/>
                  </a:cubicBezTo>
                  <a:cubicBezTo>
                    <a:pt x="457" y="383"/>
                    <a:pt x="457" y="375"/>
                    <a:pt x="453" y="367"/>
                  </a:cubicBezTo>
                  <a:cubicBezTo>
                    <a:pt x="451" y="363"/>
                    <a:pt x="449" y="360"/>
                    <a:pt x="446" y="357"/>
                  </a:cubicBezTo>
                  <a:cubicBezTo>
                    <a:pt x="442" y="354"/>
                    <a:pt x="438" y="352"/>
                    <a:pt x="434" y="351"/>
                  </a:cubicBezTo>
                  <a:cubicBezTo>
                    <a:pt x="433" y="351"/>
                    <a:pt x="431" y="351"/>
                    <a:pt x="430" y="351"/>
                  </a:cubicBezTo>
                  <a:cubicBezTo>
                    <a:pt x="429" y="351"/>
                    <a:pt x="428" y="351"/>
                    <a:pt x="427" y="351"/>
                  </a:cubicBezTo>
                  <a:cubicBezTo>
                    <a:pt x="424" y="351"/>
                    <a:pt x="422" y="352"/>
                    <a:pt x="420" y="353"/>
                  </a:cubicBezTo>
                  <a:cubicBezTo>
                    <a:pt x="416" y="355"/>
                    <a:pt x="413" y="357"/>
                    <a:pt x="410" y="360"/>
                  </a:cubicBezTo>
                  <a:cubicBezTo>
                    <a:pt x="407" y="363"/>
                    <a:pt x="405" y="366"/>
                    <a:pt x="402" y="369"/>
                  </a:cubicBezTo>
                  <a:cubicBezTo>
                    <a:pt x="402" y="369"/>
                    <a:pt x="401" y="370"/>
                    <a:pt x="401" y="371"/>
                  </a:cubicBezTo>
                  <a:cubicBezTo>
                    <a:pt x="400" y="372"/>
                    <a:pt x="400" y="372"/>
                    <a:pt x="400" y="372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5"/>
                    <a:pt x="389" y="395"/>
                    <a:pt x="389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7" y="394"/>
                    <a:pt x="387" y="394"/>
                    <a:pt x="387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5" y="393"/>
                    <a:pt x="385" y="393"/>
                    <a:pt x="385" y="393"/>
                  </a:cubicBezTo>
                  <a:cubicBezTo>
                    <a:pt x="385" y="392"/>
                    <a:pt x="384" y="392"/>
                    <a:pt x="383" y="391"/>
                  </a:cubicBezTo>
                  <a:cubicBezTo>
                    <a:pt x="380" y="389"/>
                    <a:pt x="377" y="386"/>
                    <a:pt x="375" y="383"/>
                  </a:cubicBezTo>
                  <a:cubicBezTo>
                    <a:pt x="369" y="377"/>
                    <a:pt x="365" y="370"/>
                    <a:pt x="362" y="363"/>
                  </a:cubicBezTo>
                  <a:cubicBezTo>
                    <a:pt x="365" y="370"/>
                    <a:pt x="369" y="377"/>
                    <a:pt x="375" y="383"/>
                  </a:cubicBezTo>
                  <a:cubicBezTo>
                    <a:pt x="377" y="386"/>
                    <a:pt x="380" y="389"/>
                    <a:pt x="383" y="391"/>
                  </a:cubicBezTo>
                  <a:cubicBezTo>
                    <a:pt x="384" y="392"/>
                    <a:pt x="385" y="392"/>
                    <a:pt x="385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4"/>
                    <a:pt x="387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4"/>
                    <a:pt x="389" y="395"/>
                    <a:pt x="389" y="394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9" y="373"/>
                    <a:pt x="399" y="373"/>
                    <a:pt x="400" y="372"/>
                  </a:cubicBezTo>
                  <a:cubicBezTo>
                    <a:pt x="401" y="371"/>
                    <a:pt x="401" y="371"/>
                    <a:pt x="401" y="371"/>
                  </a:cubicBezTo>
                  <a:cubicBezTo>
                    <a:pt x="401" y="370"/>
                    <a:pt x="402" y="369"/>
                    <a:pt x="402" y="369"/>
                  </a:cubicBezTo>
                  <a:cubicBezTo>
                    <a:pt x="405" y="365"/>
                    <a:pt x="407" y="362"/>
                    <a:pt x="410" y="360"/>
                  </a:cubicBezTo>
                  <a:cubicBezTo>
                    <a:pt x="413" y="357"/>
                    <a:pt x="417" y="354"/>
                    <a:pt x="421" y="353"/>
                  </a:cubicBezTo>
                  <a:cubicBezTo>
                    <a:pt x="423" y="352"/>
                    <a:pt x="425" y="351"/>
                    <a:pt x="427" y="351"/>
                  </a:cubicBezTo>
                  <a:cubicBezTo>
                    <a:pt x="429" y="350"/>
                    <a:pt x="432" y="350"/>
                    <a:pt x="434" y="351"/>
                  </a:cubicBezTo>
                  <a:cubicBezTo>
                    <a:pt x="439" y="352"/>
                    <a:pt x="443" y="354"/>
                    <a:pt x="446" y="357"/>
                  </a:cubicBezTo>
                  <a:cubicBezTo>
                    <a:pt x="449" y="360"/>
                    <a:pt x="452" y="364"/>
                    <a:pt x="453" y="368"/>
                  </a:cubicBezTo>
                  <a:cubicBezTo>
                    <a:pt x="457" y="375"/>
                    <a:pt x="457" y="384"/>
                    <a:pt x="456" y="392"/>
                  </a:cubicBezTo>
                  <a:cubicBezTo>
                    <a:pt x="455" y="396"/>
                    <a:pt x="454" y="400"/>
                    <a:pt x="453" y="403"/>
                  </a:cubicBezTo>
                  <a:cubicBezTo>
                    <a:pt x="451" y="407"/>
                    <a:pt x="449" y="411"/>
                    <a:pt x="446" y="414"/>
                  </a:cubicBezTo>
                  <a:cubicBezTo>
                    <a:pt x="441" y="420"/>
                    <a:pt x="433" y="424"/>
                    <a:pt x="425" y="426"/>
                  </a:cubicBezTo>
                  <a:cubicBezTo>
                    <a:pt x="422" y="428"/>
                    <a:pt x="418" y="428"/>
                    <a:pt x="414" y="429"/>
                  </a:cubicBezTo>
                  <a:cubicBezTo>
                    <a:pt x="412" y="429"/>
                    <a:pt x="410" y="429"/>
                    <a:pt x="408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6" y="429"/>
                    <a:pt x="406" y="429"/>
                    <a:pt x="406" y="429"/>
                  </a:cubicBezTo>
                  <a:cubicBezTo>
                    <a:pt x="406" y="429"/>
                    <a:pt x="405" y="429"/>
                    <a:pt x="405" y="429"/>
                  </a:cubicBezTo>
                  <a:cubicBezTo>
                    <a:pt x="405" y="429"/>
                    <a:pt x="405" y="429"/>
                    <a:pt x="404" y="430"/>
                  </a:cubicBezTo>
                  <a:cubicBezTo>
                    <a:pt x="404" y="432"/>
                    <a:pt x="404" y="432"/>
                    <a:pt x="404" y="432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396" y="450"/>
                    <a:pt x="396" y="450"/>
                    <a:pt x="396" y="450"/>
                  </a:cubicBezTo>
                  <a:cubicBezTo>
                    <a:pt x="392" y="458"/>
                    <a:pt x="389" y="466"/>
                    <a:pt x="385" y="475"/>
                  </a:cubicBezTo>
                  <a:cubicBezTo>
                    <a:pt x="379" y="491"/>
                    <a:pt x="373" y="508"/>
                    <a:pt x="367" y="525"/>
                  </a:cubicBezTo>
                  <a:cubicBezTo>
                    <a:pt x="361" y="541"/>
                    <a:pt x="355" y="558"/>
                    <a:pt x="350" y="575"/>
                  </a:cubicBezTo>
                  <a:cubicBezTo>
                    <a:pt x="347" y="584"/>
                    <a:pt x="345" y="592"/>
                    <a:pt x="342" y="601"/>
                  </a:cubicBezTo>
                  <a:cubicBezTo>
                    <a:pt x="339" y="611"/>
                    <a:pt x="339" y="611"/>
                    <a:pt x="339" y="611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40" y="613"/>
                    <a:pt x="340" y="613"/>
                    <a:pt x="340" y="613"/>
                  </a:cubicBezTo>
                  <a:cubicBezTo>
                    <a:pt x="343" y="613"/>
                    <a:pt x="343" y="613"/>
                    <a:pt x="343" y="613"/>
                  </a:cubicBezTo>
                  <a:cubicBezTo>
                    <a:pt x="369" y="613"/>
                    <a:pt x="369" y="613"/>
                    <a:pt x="369" y="613"/>
                  </a:cubicBezTo>
                  <a:cubicBezTo>
                    <a:pt x="382" y="613"/>
                    <a:pt x="382" y="613"/>
                    <a:pt x="382" y="613"/>
                  </a:cubicBezTo>
                  <a:cubicBezTo>
                    <a:pt x="389" y="613"/>
                    <a:pt x="389" y="613"/>
                    <a:pt x="389" y="613"/>
                  </a:cubicBezTo>
                  <a:cubicBezTo>
                    <a:pt x="392" y="613"/>
                    <a:pt x="392" y="613"/>
                    <a:pt x="392" y="613"/>
                  </a:cubicBezTo>
                  <a:cubicBezTo>
                    <a:pt x="393" y="613"/>
                    <a:pt x="393" y="613"/>
                    <a:pt x="394" y="613"/>
                  </a:cubicBezTo>
                  <a:cubicBezTo>
                    <a:pt x="394" y="613"/>
                    <a:pt x="395" y="613"/>
                    <a:pt x="395" y="613"/>
                  </a:cubicBezTo>
                  <a:cubicBezTo>
                    <a:pt x="398" y="612"/>
                    <a:pt x="402" y="610"/>
                    <a:pt x="404" y="607"/>
                  </a:cubicBezTo>
                  <a:cubicBezTo>
                    <a:pt x="405" y="606"/>
                    <a:pt x="405" y="604"/>
                    <a:pt x="406" y="603"/>
                  </a:cubicBezTo>
                  <a:cubicBezTo>
                    <a:pt x="406" y="602"/>
                    <a:pt x="406" y="601"/>
                    <a:pt x="406" y="600"/>
                  </a:cubicBezTo>
                  <a:cubicBezTo>
                    <a:pt x="406" y="597"/>
                    <a:pt x="406" y="597"/>
                    <a:pt x="406" y="597"/>
                  </a:cubicBezTo>
                  <a:cubicBezTo>
                    <a:pt x="406" y="570"/>
                    <a:pt x="406" y="570"/>
                    <a:pt x="406" y="570"/>
                  </a:cubicBezTo>
                  <a:cubicBezTo>
                    <a:pt x="406" y="557"/>
                    <a:pt x="406" y="557"/>
                    <a:pt x="406" y="557"/>
                  </a:cubicBezTo>
                  <a:cubicBezTo>
                    <a:pt x="406" y="550"/>
                    <a:pt x="406" y="550"/>
                    <a:pt x="406" y="550"/>
                  </a:cubicBezTo>
                  <a:cubicBezTo>
                    <a:pt x="406" y="545"/>
                    <a:pt x="406" y="545"/>
                    <a:pt x="406" y="545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7" y="542"/>
                    <a:pt x="407" y="542"/>
                    <a:pt x="407" y="542"/>
                  </a:cubicBezTo>
                  <a:cubicBezTo>
                    <a:pt x="408" y="542"/>
                    <a:pt x="408" y="542"/>
                    <a:pt x="408" y="542"/>
                  </a:cubicBezTo>
                  <a:cubicBezTo>
                    <a:pt x="412" y="540"/>
                    <a:pt x="412" y="540"/>
                    <a:pt x="412" y="540"/>
                  </a:cubicBezTo>
                  <a:cubicBezTo>
                    <a:pt x="415" y="538"/>
                    <a:pt x="415" y="538"/>
                    <a:pt x="415" y="538"/>
                  </a:cubicBezTo>
                  <a:cubicBezTo>
                    <a:pt x="417" y="537"/>
                    <a:pt x="419" y="536"/>
                    <a:pt x="421" y="535"/>
                  </a:cubicBezTo>
                  <a:cubicBezTo>
                    <a:pt x="425" y="533"/>
                    <a:pt x="429" y="531"/>
                    <a:pt x="433" y="529"/>
                  </a:cubicBezTo>
                  <a:cubicBezTo>
                    <a:pt x="448" y="520"/>
                    <a:pt x="462" y="509"/>
                    <a:pt x="475" y="498"/>
                  </a:cubicBezTo>
                  <a:cubicBezTo>
                    <a:pt x="509" y="469"/>
                    <a:pt x="535" y="432"/>
                    <a:pt x="551" y="391"/>
                  </a:cubicBezTo>
                  <a:cubicBezTo>
                    <a:pt x="568" y="350"/>
                    <a:pt x="574" y="305"/>
                    <a:pt x="570" y="261"/>
                  </a:cubicBezTo>
                  <a:cubicBezTo>
                    <a:pt x="566" y="217"/>
                    <a:pt x="552" y="174"/>
                    <a:pt x="528" y="136"/>
                  </a:cubicBezTo>
                  <a:cubicBezTo>
                    <a:pt x="504" y="99"/>
                    <a:pt x="471" y="67"/>
                    <a:pt x="432" y="44"/>
                  </a:cubicBezTo>
                  <a:cubicBezTo>
                    <a:pt x="430" y="43"/>
                    <a:pt x="429" y="43"/>
                    <a:pt x="432" y="45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6" y="55"/>
                    <a:pt x="452" y="59"/>
                    <a:pt x="460" y="65"/>
                  </a:cubicBezTo>
                  <a:cubicBezTo>
                    <a:pt x="470" y="73"/>
                    <a:pt x="487" y="88"/>
                    <a:pt x="505" y="108"/>
                  </a:cubicBezTo>
                  <a:cubicBezTo>
                    <a:pt x="513" y="119"/>
                    <a:pt x="522" y="131"/>
                    <a:pt x="530" y="144"/>
                  </a:cubicBezTo>
                  <a:cubicBezTo>
                    <a:pt x="538" y="157"/>
                    <a:pt x="545" y="172"/>
                    <a:pt x="551" y="188"/>
                  </a:cubicBezTo>
                  <a:cubicBezTo>
                    <a:pt x="557" y="203"/>
                    <a:pt x="562" y="220"/>
                    <a:pt x="565" y="237"/>
                  </a:cubicBezTo>
                  <a:cubicBezTo>
                    <a:pt x="568" y="254"/>
                    <a:pt x="569" y="271"/>
                    <a:pt x="569" y="288"/>
                  </a:cubicBezTo>
                  <a:cubicBezTo>
                    <a:pt x="569" y="305"/>
                    <a:pt x="568" y="321"/>
                    <a:pt x="565" y="337"/>
                  </a:cubicBezTo>
                  <a:cubicBezTo>
                    <a:pt x="562" y="352"/>
                    <a:pt x="558" y="366"/>
                    <a:pt x="554" y="379"/>
                  </a:cubicBezTo>
                  <a:cubicBezTo>
                    <a:pt x="539" y="422"/>
                    <a:pt x="513" y="461"/>
                    <a:pt x="478" y="492"/>
                  </a:cubicBezTo>
                  <a:cubicBezTo>
                    <a:pt x="461" y="508"/>
                    <a:pt x="442" y="521"/>
                    <a:pt x="421" y="532"/>
                  </a:cubicBezTo>
                  <a:cubicBezTo>
                    <a:pt x="419" y="534"/>
                    <a:pt x="416" y="535"/>
                    <a:pt x="413" y="536"/>
                  </a:cubicBezTo>
                  <a:cubicBezTo>
                    <a:pt x="408" y="539"/>
                    <a:pt x="408" y="539"/>
                    <a:pt x="408" y="539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2"/>
                    <a:pt x="404" y="542"/>
                    <a:pt x="404" y="542"/>
                  </a:cubicBezTo>
                  <a:cubicBezTo>
                    <a:pt x="404" y="543"/>
                    <a:pt x="404" y="543"/>
                    <a:pt x="404" y="543"/>
                  </a:cubicBezTo>
                  <a:cubicBezTo>
                    <a:pt x="404" y="545"/>
                    <a:pt x="404" y="545"/>
                    <a:pt x="404" y="545"/>
                  </a:cubicBezTo>
                  <a:cubicBezTo>
                    <a:pt x="404" y="565"/>
                    <a:pt x="404" y="565"/>
                    <a:pt x="404" y="565"/>
                  </a:cubicBezTo>
                  <a:cubicBezTo>
                    <a:pt x="404" y="600"/>
                    <a:pt x="404" y="600"/>
                    <a:pt x="404" y="600"/>
                  </a:cubicBezTo>
                  <a:cubicBezTo>
                    <a:pt x="403" y="602"/>
                    <a:pt x="403" y="604"/>
                    <a:pt x="402" y="606"/>
                  </a:cubicBezTo>
                  <a:cubicBezTo>
                    <a:pt x="401" y="607"/>
                    <a:pt x="399" y="609"/>
                    <a:pt x="397" y="609"/>
                  </a:cubicBezTo>
                  <a:cubicBezTo>
                    <a:pt x="397" y="610"/>
                    <a:pt x="396" y="610"/>
                    <a:pt x="395" y="610"/>
                  </a:cubicBezTo>
                  <a:cubicBezTo>
                    <a:pt x="394" y="610"/>
                    <a:pt x="393" y="610"/>
                    <a:pt x="391" y="610"/>
                  </a:cubicBezTo>
                  <a:cubicBezTo>
                    <a:pt x="382" y="610"/>
                    <a:pt x="382" y="610"/>
                    <a:pt x="382" y="610"/>
                  </a:cubicBezTo>
                  <a:cubicBezTo>
                    <a:pt x="346" y="610"/>
                    <a:pt x="346" y="610"/>
                    <a:pt x="346" y="610"/>
                  </a:cubicBezTo>
                  <a:cubicBezTo>
                    <a:pt x="343" y="610"/>
                    <a:pt x="343" y="610"/>
                    <a:pt x="343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09"/>
                    <a:pt x="342" y="609"/>
                    <a:pt x="342" y="609"/>
                  </a:cubicBezTo>
                  <a:cubicBezTo>
                    <a:pt x="346" y="596"/>
                    <a:pt x="346" y="596"/>
                    <a:pt x="346" y="596"/>
                  </a:cubicBezTo>
                  <a:cubicBezTo>
                    <a:pt x="350" y="584"/>
                    <a:pt x="353" y="573"/>
                    <a:pt x="357" y="561"/>
                  </a:cubicBezTo>
                  <a:cubicBezTo>
                    <a:pt x="364" y="539"/>
                    <a:pt x="372" y="516"/>
                    <a:pt x="381" y="493"/>
                  </a:cubicBezTo>
                  <a:cubicBezTo>
                    <a:pt x="385" y="482"/>
                    <a:pt x="389" y="471"/>
                    <a:pt x="394" y="460"/>
                  </a:cubicBezTo>
                  <a:cubicBezTo>
                    <a:pt x="396" y="454"/>
                    <a:pt x="399" y="449"/>
                    <a:pt x="401" y="443"/>
                  </a:cubicBezTo>
                  <a:cubicBezTo>
                    <a:pt x="405" y="435"/>
                    <a:pt x="405" y="435"/>
                    <a:pt x="405" y="435"/>
                  </a:cubicBezTo>
                  <a:cubicBezTo>
                    <a:pt x="406" y="432"/>
                    <a:pt x="406" y="432"/>
                    <a:pt x="406" y="432"/>
                  </a:cubicBezTo>
                  <a:cubicBezTo>
                    <a:pt x="406" y="431"/>
                    <a:pt x="406" y="431"/>
                    <a:pt x="406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8" y="431"/>
                    <a:pt x="408" y="431"/>
                    <a:pt x="408" y="431"/>
                  </a:cubicBezTo>
                  <a:cubicBezTo>
                    <a:pt x="410" y="431"/>
                    <a:pt x="412" y="431"/>
                    <a:pt x="414" y="431"/>
                  </a:cubicBezTo>
                  <a:cubicBezTo>
                    <a:pt x="418" y="430"/>
                    <a:pt x="422" y="430"/>
                    <a:pt x="426" y="429"/>
                  </a:cubicBezTo>
                  <a:cubicBezTo>
                    <a:pt x="434" y="426"/>
                    <a:pt x="442" y="422"/>
                    <a:pt x="448" y="415"/>
                  </a:cubicBezTo>
                  <a:cubicBezTo>
                    <a:pt x="451" y="412"/>
                    <a:pt x="453" y="408"/>
                    <a:pt x="455" y="404"/>
                  </a:cubicBezTo>
                  <a:cubicBezTo>
                    <a:pt x="457" y="400"/>
                    <a:pt x="458" y="396"/>
                    <a:pt x="458" y="392"/>
                  </a:cubicBezTo>
                  <a:cubicBezTo>
                    <a:pt x="460" y="383"/>
                    <a:pt x="459" y="374"/>
                    <a:pt x="455" y="366"/>
                  </a:cubicBezTo>
                  <a:cubicBezTo>
                    <a:pt x="453" y="362"/>
                    <a:pt x="450" y="358"/>
                    <a:pt x="447" y="355"/>
                  </a:cubicBezTo>
                  <a:cubicBezTo>
                    <a:pt x="444" y="352"/>
                    <a:pt x="439" y="350"/>
                    <a:pt x="434" y="349"/>
                  </a:cubicBezTo>
                  <a:cubicBezTo>
                    <a:pt x="433" y="348"/>
                    <a:pt x="432" y="348"/>
                    <a:pt x="430" y="348"/>
                  </a:cubicBezTo>
                  <a:cubicBezTo>
                    <a:pt x="429" y="348"/>
                    <a:pt x="428" y="348"/>
                    <a:pt x="426" y="349"/>
                  </a:cubicBezTo>
                  <a:cubicBezTo>
                    <a:pt x="424" y="349"/>
                    <a:pt x="421" y="350"/>
                    <a:pt x="419" y="351"/>
                  </a:cubicBezTo>
                  <a:cubicBezTo>
                    <a:pt x="415" y="353"/>
                    <a:pt x="412" y="355"/>
                    <a:pt x="409" y="358"/>
                  </a:cubicBezTo>
                  <a:cubicBezTo>
                    <a:pt x="406" y="361"/>
                    <a:pt x="403" y="364"/>
                    <a:pt x="401" y="367"/>
                  </a:cubicBezTo>
                  <a:cubicBezTo>
                    <a:pt x="400" y="368"/>
                    <a:pt x="399" y="369"/>
                    <a:pt x="399" y="370"/>
                  </a:cubicBezTo>
                  <a:cubicBezTo>
                    <a:pt x="398" y="370"/>
                    <a:pt x="398" y="370"/>
                    <a:pt x="398" y="370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7" y="373"/>
                    <a:pt x="397" y="373"/>
                    <a:pt x="397" y="373"/>
                  </a:cubicBezTo>
                  <a:cubicBezTo>
                    <a:pt x="395" y="378"/>
                    <a:pt x="395" y="378"/>
                    <a:pt x="395" y="378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7" y="391"/>
                    <a:pt x="387" y="391"/>
                  </a:cubicBezTo>
                  <a:cubicBezTo>
                    <a:pt x="387" y="391"/>
                    <a:pt x="387" y="391"/>
                    <a:pt x="387" y="391"/>
                  </a:cubicBezTo>
                  <a:cubicBezTo>
                    <a:pt x="385" y="390"/>
                    <a:pt x="385" y="390"/>
                    <a:pt x="385" y="390"/>
                  </a:cubicBezTo>
                  <a:cubicBezTo>
                    <a:pt x="384" y="390"/>
                    <a:pt x="384" y="389"/>
                    <a:pt x="383" y="388"/>
                  </a:cubicBezTo>
                  <a:cubicBezTo>
                    <a:pt x="379" y="386"/>
                    <a:pt x="376" y="382"/>
                    <a:pt x="374" y="379"/>
                  </a:cubicBezTo>
                  <a:cubicBezTo>
                    <a:pt x="371" y="375"/>
                    <a:pt x="369" y="372"/>
                    <a:pt x="367" y="367"/>
                  </a:cubicBezTo>
                  <a:cubicBezTo>
                    <a:pt x="366" y="365"/>
                    <a:pt x="365" y="363"/>
                    <a:pt x="364" y="361"/>
                  </a:cubicBezTo>
                  <a:cubicBezTo>
                    <a:pt x="363" y="361"/>
                    <a:pt x="363" y="361"/>
                    <a:pt x="363" y="361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5" y="359"/>
                    <a:pt x="365" y="359"/>
                    <a:pt x="365" y="359"/>
                  </a:cubicBezTo>
                  <a:cubicBezTo>
                    <a:pt x="368" y="357"/>
                    <a:pt x="370" y="355"/>
                    <a:pt x="372" y="353"/>
                  </a:cubicBezTo>
                  <a:cubicBezTo>
                    <a:pt x="376" y="349"/>
                    <a:pt x="380" y="345"/>
                    <a:pt x="383" y="340"/>
                  </a:cubicBezTo>
                  <a:cubicBezTo>
                    <a:pt x="387" y="336"/>
                    <a:pt x="390" y="330"/>
                    <a:pt x="391" y="324"/>
                  </a:cubicBezTo>
                  <a:cubicBezTo>
                    <a:pt x="392" y="318"/>
                    <a:pt x="392" y="311"/>
                    <a:pt x="390" y="305"/>
                  </a:cubicBezTo>
                  <a:cubicBezTo>
                    <a:pt x="389" y="302"/>
                    <a:pt x="388" y="299"/>
                    <a:pt x="386" y="296"/>
                  </a:cubicBezTo>
                  <a:cubicBezTo>
                    <a:pt x="385" y="295"/>
                    <a:pt x="384" y="294"/>
                    <a:pt x="383" y="292"/>
                  </a:cubicBezTo>
                  <a:cubicBezTo>
                    <a:pt x="383" y="292"/>
                    <a:pt x="382" y="291"/>
                    <a:pt x="382" y="291"/>
                  </a:cubicBezTo>
                  <a:cubicBezTo>
                    <a:pt x="381" y="290"/>
                    <a:pt x="381" y="290"/>
                    <a:pt x="381" y="290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77" y="287"/>
                    <a:pt x="374" y="285"/>
                    <a:pt x="371" y="283"/>
                  </a:cubicBezTo>
                  <a:cubicBezTo>
                    <a:pt x="368" y="282"/>
                    <a:pt x="364" y="282"/>
                    <a:pt x="361" y="282"/>
                  </a:cubicBezTo>
                  <a:cubicBezTo>
                    <a:pt x="354" y="282"/>
                    <a:pt x="348" y="284"/>
                    <a:pt x="343" y="287"/>
                  </a:cubicBezTo>
                  <a:cubicBezTo>
                    <a:pt x="340" y="289"/>
                    <a:pt x="338" y="291"/>
                    <a:pt x="336" y="293"/>
                  </a:cubicBezTo>
                  <a:cubicBezTo>
                    <a:pt x="333" y="295"/>
                    <a:pt x="331" y="298"/>
                    <a:pt x="330" y="300"/>
                  </a:cubicBezTo>
                  <a:cubicBezTo>
                    <a:pt x="327" y="304"/>
                    <a:pt x="325" y="308"/>
                    <a:pt x="324" y="312"/>
                  </a:cubicBezTo>
                  <a:cubicBezTo>
                    <a:pt x="322" y="316"/>
                    <a:pt x="322" y="321"/>
                    <a:pt x="321" y="325"/>
                  </a:cubicBezTo>
                  <a:cubicBezTo>
                    <a:pt x="321" y="329"/>
                    <a:pt x="321" y="333"/>
                    <a:pt x="322" y="337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3" y="343"/>
                    <a:pt x="323" y="343"/>
                    <a:pt x="323" y="343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18" y="345"/>
                    <a:pt x="315" y="345"/>
                  </a:cubicBezTo>
                  <a:cubicBezTo>
                    <a:pt x="311" y="346"/>
                    <a:pt x="307" y="347"/>
                    <a:pt x="302" y="347"/>
                  </a:cubicBezTo>
                  <a:cubicBezTo>
                    <a:pt x="298" y="346"/>
                    <a:pt x="293" y="346"/>
                    <a:pt x="289" y="345"/>
                  </a:cubicBezTo>
                  <a:cubicBezTo>
                    <a:pt x="287" y="345"/>
                    <a:pt x="287" y="345"/>
                    <a:pt x="287" y="345"/>
                  </a:cubicBezTo>
                  <a:cubicBezTo>
                    <a:pt x="286" y="345"/>
                    <a:pt x="286" y="345"/>
                    <a:pt x="286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4"/>
                    <a:pt x="285" y="344"/>
                    <a:pt x="285" y="344"/>
                  </a:cubicBezTo>
                  <a:cubicBezTo>
                    <a:pt x="286" y="343"/>
                    <a:pt x="286" y="343"/>
                    <a:pt x="286" y="343"/>
                  </a:cubicBezTo>
                  <a:cubicBezTo>
                    <a:pt x="290" y="339"/>
                    <a:pt x="293" y="334"/>
                    <a:pt x="295" y="330"/>
                  </a:cubicBezTo>
                  <a:cubicBezTo>
                    <a:pt x="298" y="325"/>
                    <a:pt x="300" y="320"/>
                    <a:pt x="302" y="314"/>
                  </a:cubicBezTo>
                  <a:cubicBezTo>
                    <a:pt x="302" y="311"/>
                    <a:pt x="303" y="308"/>
                    <a:pt x="302" y="305"/>
                  </a:cubicBezTo>
                  <a:cubicBezTo>
                    <a:pt x="302" y="301"/>
                    <a:pt x="302" y="298"/>
                    <a:pt x="300" y="295"/>
                  </a:cubicBezTo>
                  <a:cubicBezTo>
                    <a:pt x="298" y="289"/>
                    <a:pt x="293" y="284"/>
                    <a:pt x="289" y="280"/>
                  </a:cubicBezTo>
                  <a:cubicBezTo>
                    <a:pt x="284" y="277"/>
                    <a:pt x="278" y="274"/>
                    <a:pt x="271" y="274"/>
                  </a:cubicBezTo>
                  <a:cubicBezTo>
                    <a:pt x="268" y="273"/>
                    <a:pt x="264" y="274"/>
                    <a:pt x="261" y="275"/>
                  </a:cubicBezTo>
                  <a:cubicBezTo>
                    <a:pt x="258" y="276"/>
                    <a:pt x="255" y="277"/>
                    <a:pt x="252" y="279"/>
                  </a:cubicBezTo>
                  <a:cubicBezTo>
                    <a:pt x="247" y="282"/>
                    <a:pt x="243" y="287"/>
                    <a:pt x="240" y="291"/>
                  </a:cubicBezTo>
                  <a:cubicBezTo>
                    <a:pt x="237" y="296"/>
                    <a:pt x="234" y="301"/>
                    <a:pt x="232" y="306"/>
                  </a:cubicBezTo>
                  <a:cubicBezTo>
                    <a:pt x="230" y="311"/>
                    <a:pt x="229" y="316"/>
                    <a:pt x="228" y="322"/>
                  </a:cubicBezTo>
                  <a:cubicBezTo>
                    <a:pt x="228" y="325"/>
                    <a:pt x="228" y="328"/>
                    <a:pt x="228" y="331"/>
                  </a:cubicBezTo>
                  <a:cubicBezTo>
                    <a:pt x="228" y="331"/>
                    <a:pt x="228" y="332"/>
                    <a:pt x="228" y="333"/>
                  </a:cubicBezTo>
                  <a:cubicBezTo>
                    <a:pt x="228" y="334"/>
                    <a:pt x="228" y="334"/>
                    <a:pt x="228" y="335"/>
                  </a:cubicBezTo>
                  <a:cubicBezTo>
                    <a:pt x="229" y="337"/>
                    <a:pt x="229" y="338"/>
                    <a:pt x="229" y="339"/>
                  </a:cubicBezTo>
                  <a:cubicBezTo>
                    <a:pt x="230" y="342"/>
                    <a:pt x="231" y="345"/>
                    <a:pt x="232" y="348"/>
                  </a:cubicBezTo>
                  <a:cubicBezTo>
                    <a:pt x="233" y="348"/>
                    <a:pt x="233" y="349"/>
                    <a:pt x="233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3" y="351"/>
                    <a:pt x="233" y="351"/>
                    <a:pt x="233" y="351"/>
                  </a:cubicBezTo>
                  <a:cubicBezTo>
                    <a:pt x="231" y="353"/>
                    <a:pt x="229" y="355"/>
                    <a:pt x="228" y="357"/>
                  </a:cubicBezTo>
                  <a:cubicBezTo>
                    <a:pt x="224" y="360"/>
                    <a:pt x="221" y="363"/>
                    <a:pt x="217" y="366"/>
                  </a:cubicBezTo>
                  <a:cubicBezTo>
                    <a:pt x="213" y="369"/>
                    <a:pt x="209" y="372"/>
                    <a:pt x="205" y="375"/>
                  </a:cubicBezTo>
                  <a:cubicBezTo>
                    <a:pt x="204" y="376"/>
                    <a:pt x="203" y="376"/>
                    <a:pt x="202" y="377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198" y="375"/>
                    <a:pt x="198" y="375"/>
                    <a:pt x="198" y="375"/>
                  </a:cubicBezTo>
                  <a:cubicBezTo>
                    <a:pt x="196" y="370"/>
                    <a:pt x="196" y="370"/>
                    <a:pt x="196" y="370"/>
                  </a:cubicBezTo>
                  <a:cubicBezTo>
                    <a:pt x="195" y="368"/>
                    <a:pt x="194" y="366"/>
                    <a:pt x="192" y="365"/>
                  </a:cubicBezTo>
                  <a:cubicBezTo>
                    <a:pt x="188" y="358"/>
                    <a:pt x="182" y="351"/>
                    <a:pt x="174" y="346"/>
                  </a:cubicBezTo>
                  <a:cubicBezTo>
                    <a:pt x="170" y="344"/>
                    <a:pt x="166" y="342"/>
                    <a:pt x="161" y="342"/>
                  </a:cubicBezTo>
                  <a:cubicBezTo>
                    <a:pt x="157" y="341"/>
                    <a:pt x="152" y="341"/>
                    <a:pt x="147" y="342"/>
                  </a:cubicBezTo>
                  <a:cubicBezTo>
                    <a:pt x="145" y="343"/>
                    <a:pt x="142" y="344"/>
                    <a:pt x="140" y="345"/>
                  </a:cubicBezTo>
                  <a:cubicBezTo>
                    <a:pt x="138" y="346"/>
                    <a:pt x="136" y="347"/>
                    <a:pt x="134" y="348"/>
                  </a:cubicBezTo>
                  <a:cubicBezTo>
                    <a:pt x="131" y="351"/>
                    <a:pt x="127" y="355"/>
                    <a:pt x="125" y="359"/>
                  </a:cubicBezTo>
                  <a:cubicBezTo>
                    <a:pt x="123" y="364"/>
                    <a:pt x="122" y="369"/>
                    <a:pt x="122" y="374"/>
                  </a:cubicBezTo>
                  <a:cubicBezTo>
                    <a:pt x="122" y="379"/>
                    <a:pt x="123" y="383"/>
                    <a:pt x="125" y="387"/>
                  </a:cubicBezTo>
                  <a:cubicBezTo>
                    <a:pt x="126" y="391"/>
                    <a:pt x="128" y="395"/>
                    <a:pt x="131" y="399"/>
                  </a:cubicBezTo>
                  <a:cubicBezTo>
                    <a:pt x="133" y="402"/>
                    <a:pt x="136" y="405"/>
                    <a:pt x="139" y="408"/>
                  </a:cubicBezTo>
                  <a:cubicBezTo>
                    <a:pt x="146" y="414"/>
                    <a:pt x="154" y="418"/>
                    <a:pt x="162" y="421"/>
                  </a:cubicBezTo>
                  <a:cubicBezTo>
                    <a:pt x="166" y="422"/>
                    <a:pt x="171" y="422"/>
                    <a:pt x="175" y="422"/>
                  </a:cubicBezTo>
                  <a:cubicBezTo>
                    <a:pt x="177" y="422"/>
                    <a:pt x="179" y="422"/>
                    <a:pt x="181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3" y="425"/>
                    <a:pt x="183" y="425"/>
                    <a:pt x="183" y="425"/>
                  </a:cubicBezTo>
                  <a:cubicBezTo>
                    <a:pt x="186" y="432"/>
                    <a:pt x="186" y="432"/>
                    <a:pt x="186" y="432"/>
                  </a:cubicBezTo>
                  <a:cubicBezTo>
                    <a:pt x="189" y="438"/>
                    <a:pt x="191" y="443"/>
                    <a:pt x="193" y="448"/>
                  </a:cubicBezTo>
                  <a:cubicBezTo>
                    <a:pt x="198" y="458"/>
                    <a:pt x="202" y="469"/>
                    <a:pt x="206" y="480"/>
                  </a:cubicBezTo>
                  <a:cubicBezTo>
                    <a:pt x="215" y="501"/>
                    <a:pt x="222" y="522"/>
                    <a:pt x="230" y="544"/>
                  </a:cubicBezTo>
                  <a:cubicBezTo>
                    <a:pt x="236" y="562"/>
                    <a:pt x="241" y="580"/>
                    <a:pt x="247" y="598"/>
                  </a:cubicBezTo>
                  <a:cubicBezTo>
                    <a:pt x="250" y="609"/>
                    <a:pt x="250" y="609"/>
                    <a:pt x="250" y="609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24" y="610"/>
                    <a:pt x="224" y="610"/>
                    <a:pt x="224" y="610"/>
                  </a:cubicBezTo>
                  <a:cubicBezTo>
                    <a:pt x="196" y="610"/>
                    <a:pt x="196" y="610"/>
                    <a:pt x="196" y="610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7" y="610"/>
                    <a:pt x="186" y="609"/>
                    <a:pt x="184" y="609"/>
                  </a:cubicBezTo>
                  <a:cubicBezTo>
                    <a:pt x="182" y="608"/>
                    <a:pt x="180" y="605"/>
                    <a:pt x="179" y="603"/>
                  </a:cubicBezTo>
                  <a:cubicBezTo>
                    <a:pt x="179" y="602"/>
                    <a:pt x="179" y="601"/>
                    <a:pt x="179" y="600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179" y="599"/>
                    <a:pt x="179" y="599"/>
                    <a:pt x="179" y="599"/>
                  </a:cubicBezTo>
                  <a:cubicBezTo>
                    <a:pt x="179" y="597"/>
                    <a:pt x="179" y="597"/>
                    <a:pt x="179" y="597"/>
                  </a:cubicBezTo>
                  <a:cubicBezTo>
                    <a:pt x="179" y="590"/>
                    <a:pt x="179" y="590"/>
                    <a:pt x="179" y="590"/>
                  </a:cubicBezTo>
                  <a:cubicBezTo>
                    <a:pt x="179" y="576"/>
                    <a:pt x="179" y="576"/>
                    <a:pt x="179" y="576"/>
                  </a:cubicBezTo>
                  <a:cubicBezTo>
                    <a:pt x="179" y="544"/>
                    <a:pt x="179" y="544"/>
                    <a:pt x="179" y="544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8" y="540"/>
                    <a:pt x="178" y="540"/>
                    <a:pt x="178" y="540"/>
                  </a:cubicBezTo>
                  <a:cubicBezTo>
                    <a:pt x="177" y="540"/>
                    <a:pt x="177" y="540"/>
                    <a:pt x="177" y="540"/>
                  </a:cubicBezTo>
                  <a:cubicBezTo>
                    <a:pt x="176" y="539"/>
                    <a:pt x="176" y="539"/>
                    <a:pt x="176" y="539"/>
                  </a:cubicBezTo>
                  <a:cubicBezTo>
                    <a:pt x="170" y="536"/>
                    <a:pt x="170" y="536"/>
                    <a:pt x="170" y="536"/>
                  </a:cubicBezTo>
                  <a:cubicBezTo>
                    <a:pt x="168" y="535"/>
                    <a:pt x="166" y="534"/>
                    <a:pt x="164" y="533"/>
                  </a:cubicBezTo>
                  <a:cubicBezTo>
                    <a:pt x="160" y="531"/>
                    <a:pt x="155" y="528"/>
                    <a:pt x="151" y="526"/>
                  </a:cubicBezTo>
                  <a:cubicBezTo>
                    <a:pt x="143" y="521"/>
                    <a:pt x="135" y="516"/>
                    <a:pt x="128" y="511"/>
                  </a:cubicBezTo>
                  <a:cubicBezTo>
                    <a:pt x="113" y="500"/>
                    <a:pt x="99" y="487"/>
                    <a:pt x="86" y="473"/>
                  </a:cubicBezTo>
                  <a:cubicBezTo>
                    <a:pt x="61" y="446"/>
                    <a:pt x="41" y="413"/>
                    <a:pt x="29" y="378"/>
                  </a:cubicBezTo>
                  <a:cubicBezTo>
                    <a:pt x="17" y="344"/>
                    <a:pt x="12" y="307"/>
                    <a:pt x="14" y="271"/>
                  </a:cubicBezTo>
                  <a:cubicBezTo>
                    <a:pt x="16" y="235"/>
                    <a:pt x="25" y="201"/>
                    <a:pt x="40" y="170"/>
                  </a:cubicBezTo>
                  <a:cubicBezTo>
                    <a:pt x="54" y="139"/>
                    <a:pt x="74" y="111"/>
                    <a:pt x="97" y="89"/>
                  </a:cubicBezTo>
                  <a:cubicBezTo>
                    <a:pt x="120" y="66"/>
                    <a:pt x="147" y="48"/>
                    <a:pt x="174" y="35"/>
                  </a:cubicBezTo>
                  <a:cubicBezTo>
                    <a:pt x="198" y="24"/>
                    <a:pt x="220" y="18"/>
                    <a:pt x="237" y="14"/>
                  </a:cubicBezTo>
                  <a:cubicBezTo>
                    <a:pt x="255" y="10"/>
                    <a:pt x="268" y="9"/>
                    <a:pt x="278" y="8"/>
                  </a:cubicBezTo>
                  <a:cubicBezTo>
                    <a:pt x="283" y="8"/>
                    <a:pt x="287" y="8"/>
                    <a:pt x="290" y="8"/>
                  </a:cubicBezTo>
                  <a:cubicBezTo>
                    <a:pt x="293" y="7"/>
                    <a:pt x="295" y="7"/>
                    <a:pt x="296" y="7"/>
                  </a:cubicBezTo>
                  <a:cubicBezTo>
                    <a:pt x="298" y="7"/>
                    <a:pt x="296" y="6"/>
                    <a:pt x="291" y="6"/>
                  </a:cubicBezTo>
                  <a:cubicBezTo>
                    <a:pt x="286" y="6"/>
                    <a:pt x="277" y="5"/>
                    <a:pt x="266" y="6"/>
                  </a:cubicBezTo>
                  <a:cubicBezTo>
                    <a:pt x="254" y="7"/>
                    <a:pt x="239" y="8"/>
                    <a:pt x="222" y="12"/>
                  </a:cubicBezTo>
                  <a:cubicBezTo>
                    <a:pt x="205" y="16"/>
                    <a:pt x="186" y="22"/>
                    <a:pt x="165" y="32"/>
                  </a:cubicBezTo>
                  <a:cubicBezTo>
                    <a:pt x="145" y="42"/>
                    <a:pt x="123" y="56"/>
                    <a:pt x="102" y="7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22" y="55"/>
                    <a:pt x="141" y="43"/>
                    <a:pt x="157" y="34"/>
                  </a:cubicBezTo>
                  <a:cubicBezTo>
                    <a:pt x="173" y="26"/>
                    <a:pt x="186" y="20"/>
                    <a:pt x="196" y="17"/>
                  </a:cubicBezTo>
                  <a:cubicBezTo>
                    <a:pt x="206" y="13"/>
                    <a:pt x="213" y="11"/>
                    <a:pt x="218" y="10"/>
                  </a:cubicBezTo>
                  <a:cubicBezTo>
                    <a:pt x="222" y="8"/>
                    <a:pt x="225" y="8"/>
                    <a:pt x="225" y="7"/>
                  </a:cubicBezTo>
                  <a:cubicBezTo>
                    <a:pt x="227" y="6"/>
                    <a:pt x="223" y="7"/>
                    <a:pt x="220" y="7"/>
                  </a:cubicBezTo>
                  <a:cubicBezTo>
                    <a:pt x="217" y="8"/>
                    <a:pt x="215" y="7"/>
                    <a:pt x="221" y="5"/>
                  </a:cubicBezTo>
                  <a:cubicBezTo>
                    <a:pt x="194" y="12"/>
                    <a:pt x="168" y="23"/>
                    <a:pt x="144" y="37"/>
                  </a:cubicBezTo>
                  <a:cubicBezTo>
                    <a:pt x="120" y="51"/>
                    <a:pt x="98" y="69"/>
                    <a:pt x="78" y="89"/>
                  </a:cubicBezTo>
                  <a:cubicBezTo>
                    <a:pt x="59" y="110"/>
                    <a:pt x="43" y="133"/>
                    <a:pt x="30" y="158"/>
                  </a:cubicBezTo>
                  <a:cubicBezTo>
                    <a:pt x="18" y="183"/>
                    <a:pt x="9" y="210"/>
                    <a:pt x="4" y="237"/>
                  </a:cubicBezTo>
                  <a:cubicBezTo>
                    <a:pt x="3" y="244"/>
                    <a:pt x="1" y="253"/>
                    <a:pt x="1" y="263"/>
                  </a:cubicBezTo>
                  <a:cubicBezTo>
                    <a:pt x="0" y="272"/>
                    <a:pt x="0" y="283"/>
                    <a:pt x="0" y="293"/>
                  </a:cubicBezTo>
                  <a:cubicBezTo>
                    <a:pt x="0" y="304"/>
                    <a:pt x="1" y="314"/>
                    <a:pt x="2" y="324"/>
                  </a:cubicBezTo>
                  <a:cubicBezTo>
                    <a:pt x="3" y="334"/>
                    <a:pt x="5" y="342"/>
                    <a:pt x="6" y="349"/>
                  </a:cubicBezTo>
                  <a:cubicBezTo>
                    <a:pt x="12" y="376"/>
                    <a:pt x="22" y="402"/>
                    <a:pt x="35" y="426"/>
                  </a:cubicBezTo>
                  <a:cubicBezTo>
                    <a:pt x="48" y="450"/>
                    <a:pt x="64" y="472"/>
                    <a:pt x="83" y="491"/>
                  </a:cubicBezTo>
                  <a:cubicBezTo>
                    <a:pt x="102" y="510"/>
                    <a:pt x="124" y="527"/>
                    <a:pt x="148" y="540"/>
                  </a:cubicBezTo>
                  <a:cubicBezTo>
                    <a:pt x="151" y="542"/>
                    <a:pt x="154" y="544"/>
                    <a:pt x="157" y="545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4" y="549"/>
                    <a:pt x="164" y="549"/>
                    <a:pt x="164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51"/>
                    <a:pt x="165" y="551"/>
                    <a:pt x="165" y="551"/>
                  </a:cubicBezTo>
                  <a:cubicBezTo>
                    <a:pt x="165" y="561"/>
                    <a:pt x="165" y="561"/>
                    <a:pt x="165" y="561"/>
                  </a:cubicBezTo>
                  <a:cubicBezTo>
                    <a:pt x="165" y="601"/>
                    <a:pt x="165" y="601"/>
                    <a:pt x="165" y="601"/>
                  </a:cubicBezTo>
                  <a:cubicBezTo>
                    <a:pt x="165" y="605"/>
                    <a:pt x="167" y="610"/>
                    <a:pt x="169" y="614"/>
                  </a:cubicBezTo>
                  <a:cubicBezTo>
                    <a:pt x="172" y="618"/>
                    <a:pt x="176" y="621"/>
                    <a:pt x="180" y="622"/>
                  </a:cubicBezTo>
                  <a:cubicBezTo>
                    <a:pt x="180" y="622"/>
                    <a:pt x="180" y="622"/>
                    <a:pt x="181" y="622"/>
                  </a:cubicBezTo>
                  <a:cubicBezTo>
                    <a:pt x="176" y="623"/>
                    <a:pt x="172" y="626"/>
                    <a:pt x="169" y="629"/>
                  </a:cubicBezTo>
                  <a:cubicBezTo>
                    <a:pt x="166" y="633"/>
                    <a:pt x="164" y="637"/>
                    <a:pt x="164" y="641"/>
                  </a:cubicBezTo>
                  <a:cubicBezTo>
                    <a:pt x="163" y="646"/>
                    <a:pt x="163" y="650"/>
                    <a:pt x="165" y="654"/>
                  </a:cubicBezTo>
                  <a:cubicBezTo>
                    <a:pt x="166" y="658"/>
                    <a:pt x="169" y="662"/>
                    <a:pt x="172" y="665"/>
                  </a:cubicBezTo>
                  <a:cubicBezTo>
                    <a:pt x="174" y="667"/>
                    <a:pt x="176" y="668"/>
                    <a:pt x="178" y="669"/>
                  </a:cubicBezTo>
                  <a:cubicBezTo>
                    <a:pt x="181" y="670"/>
                    <a:pt x="183" y="670"/>
                    <a:pt x="185" y="670"/>
                  </a:cubicBezTo>
                  <a:cubicBezTo>
                    <a:pt x="205" y="670"/>
                    <a:pt x="205" y="670"/>
                    <a:pt x="205" y="670"/>
                  </a:cubicBezTo>
                  <a:cubicBezTo>
                    <a:pt x="244" y="670"/>
                    <a:pt x="244" y="670"/>
                    <a:pt x="244" y="670"/>
                  </a:cubicBezTo>
                  <a:cubicBezTo>
                    <a:pt x="268" y="670"/>
                    <a:pt x="268" y="670"/>
                    <a:pt x="268" y="670"/>
                  </a:cubicBezTo>
                  <a:cubicBezTo>
                    <a:pt x="232" y="670"/>
                    <a:pt x="232" y="670"/>
                    <a:pt x="232" y="670"/>
                  </a:cubicBezTo>
                  <a:cubicBezTo>
                    <a:pt x="192" y="670"/>
                    <a:pt x="192" y="670"/>
                    <a:pt x="192" y="670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3" y="671"/>
                    <a:pt x="181" y="671"/>
                  </a:cubicBezTo>
                  <a:cubicBezTo>
                    <a:pt x="177" y="672"/>
                    <a:pt x="172" y="674"/>
                    <a:pt x="169" y="678"/>
                  </a:cubicBezTo>
                  <a:cubicBezTo>
                    <a:pt x="166" y="681"/>
                    <a:pt x="164" y="686"/>
                    <a:pt x="164" y="690"/>
                  </a:cubicBezTo>
                  <a:cubicBezTo>
                    <a:pt x="163" y="694"/>
                    <a:pt x="163" y="699"/>
                    <a:pt x="165" y="703"/>
                  </a:cubicBezTo>
                  <a:cubicBezTo>
                    <a:pt x="166" y="707"/>
                    <a:pt x="169" y="711"/>
                    <a:pt x="172" y="714"/>
                  </a:cubicBezTo>
                  <a:cubicBezTo>
                    <a:pt x="174" y="715"/>
                    <a:pt x="176" y="717"/>
                    <a:pt x="178" y="717"/>
                  </a:cubicBezTo>
                  <a:cubicBezTo>
                    <a:pt x="181" y="718"/>
                    <a:pt x="183" y="719"/>
                    <a:pt x="18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44" y="719"/>
                    <a:pt x="244" y="719"/>
                    <a:pt x="244" y="719"/>
                  </a:cubicBezTo>
                  <a:cubicBezTo>
                    <a:pt x="265" y="719"/>
                    <a:pt x="265" y="719"/>
                    <a:pt x="26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193" y="719"/>
                    <a:pt x="193" y="719"/>
                    <a:pt x="193" y="719"/>
                  </a:cubicBezTo>
                  <a:cubicBezTo>
                    <a:pt x="187" y="719"/>
                    <a:pt x="187" y="719"/>
                    <a:pt x="187" y="719"/>
                  </a:cubicBezTo>
                  <a:cubicBezTo>
                    <a:pt x="186" y="719"/>
                    <a:pt x="186" y="719"/>
                    <a:pt x="186" y="719"/>
                  </a:cubicBezTo>
                  <a:cubicBezTo>
                    <a:pt x="185" y="719"/>
                    <a:pt x="185" y="719"/>
                    <a:pt x="185" y="719"/>
                  </a:cubicBezTo>
                  <a:cubicBezTo>
                    <a:pt x="184" y="719"/>
                    <a:pt x="184" y="719"/>
                    <a:pt x="184" y="719"/>
                  </a:cubicBezTo>
                  <a:cubicBezTo>
                    <a:pt x="182" y="719"/>
                    <a:pt x="181" y="719"/>
                    <a:pt x="179" y="720"/>
                  </a:cubicBezTo>
                  <a:cubicBezTo>
                    <a:pt x="174" y="722"/>
                    <a:pt x="169" y="726"/>
                    <a:pt x="167" y="730"/>
                  </a:cubicBezTo>
                  <a:cubicBezTo>
                    <a:pt x="164" y="735"/>
                    <a:pt x="163" y="740"/>
                    <a:pt x="163" y="746"/>
                  </a:cubicBezTo>
                  <a:cubicBezTo>
                    <a:pt x="164" y="751"/>
                    <a:pt x="166" y="756"/>
                    <a:pt x="169" y="760"/>
                  </a:cubicBezTo>
                  <a:cubicBezTo>
                    <a:pt x="171" y="762"/>
                    <a:pt x="173" y="764"/>
                    <a:pt x="176" y="765"/>
                  </a:cubicBezTo>
                  <a:cubicBezTo>
                    <a:pt x="179" y="766"/>
                    <a:pt x="181" y="767"/>
                    <a:pt x="184" y="767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22" y="805"/>
                    <a:pt x="222" y="805"/>
                    <a:pt x="222" y="805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5" y="810"/>
                    <a:pt x="225" y="810"/>
                    <a:pt x="225" y="810"/>
                  </a:cubicBezTo>
                  <a:cubicBezTo>
                    <a:pt x="225" y="810"/>
                    <a:pt x="225" y="811"/>
                    <a:pt x="225" y="811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9" y="815"/>
                    <a:pt x="229" y="815"/>
                    <a:pt x="229" y="815"/>
                  </a:cubicBezTo>
                  <a:cubicBezTo>
                    <a:pt x="230" y="817"/>
                    <a:pt x="231" y="818"/>
                    <a:pt x="232" y="820"/>
                  </a:cubicBezTo>
                  <a:cubicBezTo>
                    <a:pt x="234" y="821"/>
                    <a:pt x="235" y="822"/>
                    <a:pt x="236" y="824"/>
                  </a:cubicBezTo>
                  <a:cubicBezTo>
                    <a:pt x="238" y="825"/>
                    <a:pt x="239" y="826"/>
                    <a:pt x="241" y="828"/>
                  </a:cubicBezTo>
                  <a:cubicBezTo>
                    <a:pt x="242" y="828"/>
                    <a:pt x="243" y="829"/>
                    <a:pt x="245" y="830"/>
                  </a:cubicBezTo>
                  <a:cubicBezTo>
                    <a:pt x="246" y="830"/>
                    <a:pt x="247" y="830"/>
                    <a:pt x="247" y="830"/>
                  </a:cubicBezTo>
                  <a:cubicBezTo>
                    <a:pt x="249" y="831"/>
                    <a:pt x="249" y="831"/>
                    <a:pt x="249" y="831"/>
                  </a:cubicBezTo>
                  <a:cubicBezTo>
                    <a:pt x="250" y="831"/>
                    <a:pt x="252" y="831"/>
                    <a:pt x="254" y="831"/>
                  </a:cubicBezTo>
                  <a:cubicBezTo>
                    <a:pt x="268" y="833"/>
                    <a:pt x="282" y="834"/>
                    <a:pt x="296" y="834"/>
                  </a:cubicBezTo>
                  <a:cubicBezTo>
                    <a:pt x="303" y="835"/>
                    <a:pt x="310" y="835"/>
                    <a:pt x="318" y="834"/>
                  </a:cubicBezTo>
                  <a:cubicBezTo>
                    <a:pt x="321" y="834"/>
                    <a:pt x="325" y="834"/>
                    <a:pt x="329" y="833"/>
                  </a:cubicBezTo>
                  <a:cubicBezTo>
                    <a:pt x="331" y="833"/>
                    <a:pt x="332" y="832"/>
                    <a:pt x="334" y="832"/>
                  </a:cubicBezTo>
                  <a:cubicBezTo>
                    <a:pt x="335" y="832"/>
                    <a:pt x="336" y="831"/>
                    <a:pt x="337" y="831"/>
                  </a:cubicBezTo>
                  <a:cubicBezTo>
                    <a:pt x="338" y="831"/>
                    <a:pt x="338" y="831"/>
                    <a:pt x="339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2" y="829"/>
                    <a:pt x="342" y="829"/>
                    <a:pt x="343" y="829"/>
                  </a:cubicBezTo>
                  <a:cubicBezTo>
                    <a:pt x="342" y="829"/>
                    <a:pt x="342" y="829"/>
                    <a:pt x="341" y="829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39" y="830"/>
                    <a:pt x="339" y="830"/>
                    <a:pt x="339" y="830"/>
                  </a:cubicBezTo>
                  <a:cubicBezTo>
                    <a:pt x="338" y="831"/>
                    <a:pt x="338" y="831"/>
                    <a:pt x="337" y="831"/>
                  </a:cubicBezTo>
                  <a:cubicBezTo>
                    <a:pt x="336" y="831"/>
                    <a:pt x="335" y="832"/>
                    <a:pt x="334" y="832"/>
                  </a:cubicBezTo>
                  <a:cubicBezTo>
                    <a:pt x="332" y="832"/>
                    <a:pt x="330" y="833"/>
                    <a:pt x="329" y="833"/>
                  </a:cubicBezTo>
                  <a:cubicBezTo>
                    <a:pt x="325" y="834"/>
                    <a:pt x="321" y="834"/>
                    <a:pt x="317" y="834"/>
                  </a:cubicBezTo>
                  <a:cubicBezTo>
                    <a:pt x="310" y="834"/>
                    <a:pt x="303" y="834"/>
                    <a:pt x="296" y="834"/>
                  </a:cubicBezTo>
                  <a:cubicBezTo>
                    <a:pt x="282" y="834"/>
                    <a:pt x="268" y="833"/>
                    <a:pt x="254" y="831"/>
                  </a:cubicBezTo>
                  <a:cubicBezTo>
                    <a:pt x="252" y="831"/>
                    <a:pt x="250" y="830"/>
                    <a:pt x="248" y="830"/>
                  </a:cubicBezTo>
                  <a:cubicBezTo>
                    <a:pt x="247" y="830"/>
                    <a:pt x="247" y="830"/>
                    <a:pt x="247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5" y="829"/>
                    <a:pt x="245" y="829"/>
                    <a:pt x="245" y="829"/>
                  </a:cubicBezTo>
                  <a:cubicBezTo>
                    <a:pt x="243" y="829"/>
                    <a:pt x="242" y="828"/>
                    <a:pt x="241" y="827"/>
                  </a:cubicBezTo>
                  <a:cubicBezTo>
                    <a:pt x="239" y="826"/>
                    <a:pt x="238" y="825"/>
                    <a:pt x="236" y="823"/>
                  </a:cubicBezTo>
                  <a:cubicBezTo>
                    <a:pt x="235" y="822"/>
                    <a:pt x="234" y="821"/>
                    <a:pt x="232" y="819"/>
                  </a:cubicBezTo>
                  <a:cubicBezTo>
                    <a:pt x="231" y="818"/>
                    <a:pt x="230" y="817"/>
                    <a:pt x="229" y="815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5" y="811"/>
                    <a:pt x="225" y="811"/>
                    <a:pt x="225" y="811"/>
                  </a:cubicBezTo>
                  <a:cubicBezTo>
                    <a:pt x="225" y="810"/>
                    <a:pt x="225" y="810"/>
                    <a:pt x="225" y="809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3" y="805"/>
                    <a:pt x="223" y="805"/>
                    <a:pt x="223" y="805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194" y="767"/>
                    <a:pt x="194" y="767"/>
                    <a:pt x="194" y="767"/>
                  </a:cubicBezTo>
                  <a:cubicBezTo>
                    <a:pt x="187" y="767"/>
                    <a:pt x="187" y="767"/>
                    <a:pt x="187" y="767"/>
                  </a:cubicBezTo>
                  <a:cubicBezTo>
                    <a:pt x="186" y="767"/>
                    <a:pt x="184" y="767"/>
                    <a:pt x="182" y="767"/>
                  </a:cubicBezTo>
                  <a:cubicBezTo>
                    <a:pt x="180" y="766"/>
                    <a:pt x="178" y="766"/>
                    <a:pt x="177" y="765"/>
                  </a:cubicBezTo>
                  <a:cubicBezTo>
                    <a:pt x="171" y="762"/>
                    <a:pt x="166" y="756"/>
                    <a:pt x="165" y="750"/>
                  </a:cubicBezTo>
                  <a:cubicBezTo>
                    <a:pt x="163" y="744"/>
                    <a:pt x="164" y="737"/>
                    <a:pt x="167" y="731"/>
                  </a:cubicBezTo>
                  <a:cubicBezTo>
                    <a:pt x="166" y="732"/>
                    <a:pt x="166" y="733"/>
                    <a:pt x="166" y="733"/>
                  </a:cubicBezTo>
                  <a:cubicBezTo>
                    <a:pt x="166" y="733"/>
                    <a:pt x="167" y="733"/>
                    <a:pt x="167" y="731"/>
                  </a:cubicBezTo>
                  <a:cubicBezTo>
                    <a:pt x="164" y="737"/>
                    <a:pt x="164" y="743"/>
                    <a:pt x="165" y="749"/>
                  </a:cubicBezTo>
                  <a:cubicBezTo>
                    <a:pt x="167" y="755"/>
                    <a:pt x="171" y="761"/>
                    <a:pt x="177" y="764"/>
                  </a:cubicBezTo>
                  <a:cubicBezTo>
                    <a:pt x="178" y="765"/>
                    <a:pt x="180" y="765"/>
                    <a:pt x="182" y="766"/>
                  </a:cubicBezTo>
                  <a:cubicBezTo>
                    <a:pt x="183" y="766"/>
                    <a:pt x="183" y="766"/>
                    <a:pt x="184" y="766"/>
                  </a:cubicBezTo>
                  <a:cubicBezTo>
                    <a:pt x="185" y="766"/>
                    <a:pt x="185" y="766"/>
                    <a:pt x="185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94" y="766"/>
                    <a:pt x="194" y="766"/>
                    <a:pt x="194" y="766"/>
                  </a:cubicBezTo>
                  <a:cubicBezTo>
                    <a:pt x="205" y="766"/>
                    <a:pt x="205" y="766"/>
                    <a:pt x="205" y="766"/>
                  </a:cubicBezTo>
                  <a:cubicBezTo>
                    <a:pt x="221" y="800"/>
                    <a:pt x="221" y="800"/>
                    <a:pt x="221" y="800"/>
                  </a:cubicBezTo>
                  <a:cubicBezTo>
                    <a:pt x="224" y="805"/>
                    <a:pt x="224" y="805"/>
                    <a:pt x="224" y="805"/>
                  </a:cubicBezTo>
                  <a:cubicBezTo>
                    <a:pt x="225" y="807"/>
                    <a:pt x="225" y="807"/>
                    <a:pt x="225" y="807"/>
                  </a:cubicBezTo>
                  <a:cubicBezTo>
                    <a:pt x="225" y="808"/>
                    <a:pt x="225" y="808"/>
                    <a:pt x="225" y="808"/>
                  </a:cubicBezTo>
                  <a:cubicBezTo>
                    <a:pt x="226" y="809"/>
                    <a:pt x="226" y="809"/>
                    <a:pt x="226" y="809"/>
                  </a:cubicBezTo>
                  <a:cubicBezTo>
                    <a:pt x="226" y="809"/>
                    <a:pt x="226" y="810"/>
                    <a:pt x="226" y="810"/>
                  </a:cubicBezTo>
                  <a:cubicBezTo>
                    <a:pt x="228" y="812"/>
                    <a:pt x="228" y="812"/>
                    <a:pt x="228" y="812"/>
                  </a:cubicBezTo>
                  <a:cubicBezTo>
                    <a:pt x="230" y="815"/>
                    <a:pt x="230" y="815"/>
                    <a:pt x="230" y="815"/>
                  </a:cubicBezTo>
                  <a:cubicBezTo>
                    <a:pt x="231" y="816"/>
                    <a:pt x="232" y="817"/>
                    <a:pt x="233" y="819"/>
                  </a:cubicBezTo>
                  <a:cubicBezTo>
                    <a:pt x="234" y="820"/>
                    <a:pt x="236" y="821"/>
                    <a:pt x="237" y="823"/>
                  </a:cubicBezTo>
                  <a:cubicBezTo>
                    <a:pt x="238" y="824"/>
                    <a:pt x="240" y="825"/>
                    <a:pt x="242" y="827"/>
                  </a:cubicBezTo>
                  <a:cubicBezTo>
                    <a:pt x="243" y="827"/>
                    <a:pt x="244" y="828"/>
                    <a:pt x="245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7" y="829"/>
                    <a:pt x="247" y="829"/>
                    <a:pt x="247" y="829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250" y="830"/>
                    <a:pt x="252" y="830"/>
                    <a:pt x="254" y="830"/>
                  </a:cubicBezTo>
                  <a:cubicBezTo>
                    <a:pt x="268" y="832"/>
                    <a:pt x="282" y="833"/>
                    <a:pt x="296" y="834"/>
                  </a:cubicBezTo>
                  <a:cubicBezTo>
                    <a:pt x="303" y="834"/>
                    <a:pt x="310" y="834"/>
                    <a:pt x="317" y="833"/>
                  </a:cubicBezTo>
                  <a:cubicBezTo>
                    <a:pt x="321" y="833"/>
                    <a:pt x="325" y="833"/>
                    <a:pt x="328" y="832"/>
                  </a:cubicBezTo>
                  <a:cubicBezTo>
                    <a:pt x="330" y="832"/>
                    <a:pt x="332" y="831"/>
                    <a:pt x="334" y="831"/>
                  </a:cubicBezTo>
                  <a:cubicBezTo>
                    <a:pt x="335" y="831"/>
                    <a:pt x="336" y="830"/>
                    <a:pt x="337" y="830"/>
                  </a:cubicBezTo>
                  <a:cubicBezTo>
                    <a:pt x="337" y="830"/>
                    <a:pt x="338" y="830"/>
                    <a:pt x="338" y="829"/>
                  </a:cubicBezTo>
                  <a:cubicBezTo>
                    <a:pt x="339" y="829"/>
                    <a:pt x="339" y="829"/>
                    <a:pt x="339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1" y="828"/>
                    <a:pt x="341" y="828"/>
                    <a:pt x="341" y="828"/>
                  </a:cubicBezTo>
                  <a:cubicBezTo>
                    <a:pt x="342" y="828"/>
                    <a:pt x="342" y="828"/>
                    <a:pt x="343" y="827"/>
                  </a:cubicBezTo>
                  <a:cubicBezTo>
                    <a:pt x="344" y="827"/>
                    <a:pt x="345" y="826"/>
                    <a:pt x="346" y="826"/>
                  </a:cubicBezTo>
                  <a:cubicBezTo>
                    <a:pt x="346" y="827"/>
                    <a:pt x="346" y="827"/>
                    <a:pt x="346" y="827"/>
                  </a:cubicBezTo>
                  <a:cubicBezTo>
                    <a:pt x="352" y="823"/>
                    <a:pt x="357" y="817"/>
                    <a:pt x="360" y="812"/>
                  </a:cubicBezTo>
                  <a:cubicBezTo>
                    <a:pt x="369" y="796"/>
                    <a:pt x="369" y="796"/>
                    <a:pt x="369" y="796"/>
                  </a:cubicBezTo>
                  <a:cubicBezTo>
                    <a:pt x="377" y="780"/>
                    <a:pt x="377" y="780"/>
                    <a:pt x="377" y="780"/>
                  </a:cubicBezTo>
                  <a:cubicBezTo>
                    <a:pt x="382" y="772"/>
                    <a:pt x="382" y="772"/>
                    <a:pt x="382" y="772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5" y="768"/>
                    <a:pt x="385" y="768"/>
                    <a:pt x="385" y="768"/>
                  </a:cubicBezTo>
                  <a:cubicBezTo>
                    <a:pt x="391" y="768"/>
                    <a:pt x="391" y="768"/>
                    <a:pt x="391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7" y="768"/>
                    <a:pt x="397" y="768"/>
                    <a:pt x="397" y="768"/>
                  </a:cubicBezTo>
                  <a:cubicBezTo>
                    <a:pt x="398" y="768"/>
                    <a:pt x="398" y="768"/>
                    <a:pt x="399" y="768"/>
                  </a:cubicBezTo>
                  <a:cubicBezTo>
                    <a:pt x="400" y="768"/>
                    <a:pt x="401" y="768"/>
                    <a:pt x="402" y="767"/>
                  </a:cubicBezTo>
                  <a:cubicBezTo>
                    <a:pt x="406" y="766"/>
                    <a:pt x="409" y="764"/>
                    <a:pt x="412" y="761"/>
                  </a:cubicBezTo>
                  <a:cubicBezTo>
                    <a:pt x="416" y="756"/>
                    <a:pt x="418" y="749"/>
                    <a:pt x="418" y="744"/>
                  </a:cubicBezTo>
                  <a:cubicBezTo>
                    <a:pt x="417" y="748"/>
                    <a:pt x="416" y="753"/>
                    <a:pt x="414" y="757"/>
                  </a:cubicBezTo>
                  <a:cubicBezTo>
                    <a:pt x="411" y="761"/>
                    <a:pt x="407" y="764"/>
                    <a:pt x="402" y="765"/>
                  </a:cubicBezTo>
                  <a:cubicBezTo>
                    <a:pt x="401" y="766"/>
                    <a:pt x="400" y="766"/>
                    <a:pt x="399" y="766"/>
                  </a:cubicBezTo>
                  <a:cubicBezTo>
                    <a:pt x="398" y="766"/>
                    <a:pt x="397" y="766"/>
                    <a:pt x="397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85" y="766"/>
                    <a:pt x="385" y="766"/>
                    <a:pt x="385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2" y="767"/>
                    <a:pt x="382" y="767"/>
                    <a:pt x="382" y="767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75" y="780"/>
                    <a:pt x="375" y="780"/>
                    <a:pt x="375" y="780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61" y="805"/>
                    <a:pt x="361" y="805"/>
                    <a:pt x="361" y="805"/>
                  </a:cubicBezTo>
                  <a:cubicBezTo>
                    <a:pt x="359" y="809"/>
                    <a:pt x="359" y="809"/>
                    <a:pt x="359" y="809"/>
                  </a:cubicBezTo>
                  <a:cubicBezTo>
                    <a:pt x="358" y="811"/>
                    <a:pt x="357" y="812"/>
                    <a:pt x="356" y="814"/>
                  </a:cubicBezTo>
                  <a:cubicBezTo>
                    <a:pt x="354" y="816"/>
                    <a:pt x="352" y="819"/>
                    <a:pt x="349" y="822"/>
                  </a:cubicBezTo>
                  <a:cubicBezTo>
                    <a:pt x="346" y="824"/>
                    <a:pt x="343" y="826"/>
                    <a:pt x="339" y="828"/>
                  </a:cubicBezTo>
                  <a:cubicBezTo>
                    <a:pt x="339" y="828"/>
                    <a:pt x="339" y="828"/>
                    <a:pt x="339" y="828"/>
                  </a:cubicBezTo>
                  <a:cubicBezTo>
                    <a:pt x="336" y="829"/>
                    <a:pt x="333" y="830"/>
                    <a:pt x="330" y="830"/>
                  </a:cubicBezTo>
                  <a:cubicBezTo>
                    <a:pt x="327" y="831"/>
                    <a:pt x="324" y="831"/>
                    <a:pt x="321" y="831"/>
                  </a:cubicBezTo>
                  <a:cubicBezTo>
                    <a:pt x="315" y="832"/>
                    <a:pt x="309" y="832"/>
                    <a:pt x="303" y="832"/>
                  </a:cubicBezTo>
                  <a:cubicBezTo>
                    <a:pt x="291" y="832"/>
                    <a:pt x="279" y="831"/>
                    <a:pt x="267" y="830"/>
                  </a:cubicBezTo>
                  <a:cubicBezTo>
                    <a:pt x="261" y="829"/>
                    <a:pt x="255" y="829"/>
                    <a:pt x="249" y="828"/>
                  </a:cubicBezTo>
                  <a:cubicBezTo>
                    <a:pt x="248" y="828"/>
                    <a:pt x="247" y="828"/>
                    <a:pt x="246" y="827"/>
                  </a:cubicBezTo>
                  <a:cubicBezTo>
                    <a:pt x="245" y="827"/>
                    <a:pt x="244" y="826"/>
                    <a:pt x="243" y="826"/>
                  </a:cubicBezTo>
                  <a:cubicBezTo>
                    <a:pt x="241" y="825"/>
                    <a:pt x="240" y="824"/>
                    <a:pt x="239" y="823"/>
                  </a:cubicBezTo>
                  <a:cubicBezTo>
                    <a:pt x="238" y="822"/>
                    <a:pt x="237" y="820"/>
                    <a:pt x="236" y="819"/>
                  </a:cubicBezTo>
                  <a:cubicBezTo>
                    <a:pt x="240" y="823"/>
                    <a:pt x="246" y="827"/>
                    <a:pt x="253" y="828"/>
                  </a:cubicBezTo>
                  <a:cubicBezTo>
                    <a:pt x="263" y="829"/>
                    <a:pt x="273" y="830"/>
                    <a:pt x="283" y="831"/>
                  </a:cubicBezTo>
                  <a:cubicBezTo>
                    <a:pt x="292" y="831"/>
                    <a:pt x="302" y="832"/>
                    <a:pt x="311" y="832"/>
                  </a:cubicBezTo>
                  <a:cubicBezTo>
                    <a:pt x="316" y="832"/>
                    <a:pt x="321" y="831"/>
                    <a:pt x="325" y="831"/>
                  </a:cubicBezTo>
                  <a:cubicBezTo>
                    <a:pt x="330" y="830"/>
                    <a:pt x="335" y="829"/>
                    <a:pt x="339" y="827"/>
                  </a:cubicBezTo>
                  <a:cubicBezTo>
                    <a:pt x="339" y="827"/>
                    <a:pt x="339" y="827"/>
                    <a:pt x="339" y="827"/>
                  </a:cubicBezTo>
                  <a:cubicBezTo>
                    <a:pt x="343" y="826"/>
                    <a:pt x="346" y="824"/>
                    <a:pt x="349" y="821"/>
                  </a:cubicBezTo>
                  <a:cubicBezTo>
                    <a:pt x="352" y="819"/>
                    <a:pt x="354" y="816"/>
                    <a:pt x="356" y="813"/>
                  </a:cubicBezTo>
                  <a:cubicBezTo>
                    <a:pt x="357" y="812"/>
                    <a:pt x="358" y="810"/>
                    <a:pt x="359" y="809"/>
                  </a:cubicBezTo>
                  <a:cubicBezTo>
                    <a:pt x="361" y="804"/>
                    <a:pt x="361" y="804"/>
                    <a:pt x="361" y="804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75" y="779"/>
                    <a:pt x="375" y="779"/>
                    <a:pt x="375" y="779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81" y="767"/>
                    <a:pt x="381" y="767"/>
                    <a:pt x="381" y="767"/>
                  </a:cubicBezTo>
                  <a:cubicBezTo>
                    <a:pt x="382" y="765"/>
                    <a:pt x="382" y="765"/>
                    <a:pt x="382" y="765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7" y="766"/>
                    <a:pt x="397" y="766"/>
                    <a:pt x="397" y="766"/>
                  </a:cubicBezTo>
                  <a:cubicBezTo>
                    <a:pt x="397" y="766"/>
                    <a:pt x="398" y="766"/>
                    <a:pt x="398" y="765"/>
                  </a:cubicBezTo>
                  <a:cubicBezTo>
                    <a:pt x="400" y="765"/>
                    <a:pt x="401" y="765"/>
                    <a:pt x="402" y="765"/>
                  </a:cubicBezTo>
                  <a:cubicBezTo>
                    <a:pt x="407" y="763"/>
                    <a:pt x="410" y="760"/>
                    <a:pt x="413" y="756"/>
                  </a:cubicBezTo>
                  <a:cubicBezTo>
                    <a:pt x="415" y="752"/>
                    <a:pt x="417" y="748"/>
                    <a:pt x="417" y="743"/>
                  </a:cubicBezTo>
                  <a:cubicBezTo>
                    <a:pt x="417" y="740"/>
                    <a:pt x="416" y="737"/>
                    <a:pt x="415" y="734"/>
                  </a:cubicBezTo>
                  <a:cubicBezTo>
                    <a:pt x="413" y="730"/>
                    <a:pt x="410" y="727"/>
                    <a:pt x="407" y="725"/>
                  </a:cubicBezTo>
                  <a:cubicBezTo>
                    <a:pt x="405" y="723"/>
                    <a:pt x="402" y="723"/>
                    <a:pt x="399" y="723"/>
                  </a:cubicBezTo>
                  <a:cubicBezTo>
                    <a:pt x="397" y="723"/>
                    <a:pt x="396" y="723"/>
                    <a:pt x="396" y="724"/>
                  </a:cubicBezTo>
                  <a:cubicBezTo>
                    <a:pt x="396" y="724"/>
                    <a:pt x="397" y="725"/>
                    <a:pt x="400" y="726"/>
                  </a:cubicBezTo>
                  <a:cubicBezTo>
                    <a:pt x="402" y="727"/>
                    <a:pt x="405" y="729"/>
                    <a:pt x="408" y="733"/>
                  </a:cubicBezTo>
                  <a:cubicBezTo>
                    <a:pt x="408" y="734"/>
                    <a:pt x="409" y="735"/>
                    <a:pt x="410" y="737"/>
                  </a:cubicBezTo>
                  <a:cubicBezTo>
                    <a:pt x="410" y="739"/>
                    <a:pt x="410" y="740"/>
                    <a:pt x="411" y="742"/>
                  </a:cubicBezTo>
                  <a:cubicBezTo>
                    <a:pt x="411" y="745"/>
                    <a:pt x="410" y="747"/>
                    <a:pt x="410" y="747"/>
                  </a:cubicBezTo>
                  <a:cubicBezTo>
                    <a:pt x="409" y="749"/>
                    <a:pt x="409" y="748"/>
                    <a:pt x="408" y="747"/>
                  </a:cubicBezTo>
                  <a:cubicBezTo>
                    <a:pt x="408" y="749"/>
                    <a:pt x="406" y="752"/>
                    <a:pt x="405" y="754"/>
                  </a:cubicBezTo>
                  <a:cubicBezTo>
                    <a:pt x="403" y="756"/>
                    <a:pt x="401" y="757"/>
                    <a:pt x="398" y="758"/>
                  </a:cubicBezTo>
                  <a:cubicBezTo>
                    <a:pt x="397" y="758"/>
                    <a:pt x="397" y="758"/>
                    <a:pt x="396" y="758"/>
                  </a:cubicBezTo>
                  <a:cubicBezTo>
                    <a:pt x="394" y="758"/>
                    <a:pt x="394" y="758"/>
                    <a:pt x="394" y="758"/>
                  </a:cubicBezTo>
                  <a:cubicBezTo>
                    <a:pt x="389" y="758"/>
                    <a:pt x="389" y="758"/>
                    <a:pt x="389" y="758"/>
                  </a:cubicBezTo>
                  <a:cubicBezTo>
                    <a:pt x="377" y="758"/>
                    <a:pt x="377" y="758"/>
                    <a:pt x="377" y="758"/>
                  </a:cubicBezTo>
                  <a:cubicBezTo>
                    <a:pt x="362" y="787"/>
                    <a:pt x="362" y="787"/>
                    <a:pt x="362" y="787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52" y="804"/>
                    <a:pt x="352" y="804"/>
                    <a:pt x="352" y="804"/>
                  </a:cubicBezTo>
                  <a:cubicBezTo>
                    <a:pt x="352" y="805"/>
                    <a:pt x="351" y="806"/>
                    <a:pt x="350" y="807"/>
                  </a:cubicBezTo>
                  <a:cubicBezTo>
                    <a:pt x="349" y="809"/>
                    <a:pt x="348" y="811"/>
                    <a:pt x="346" y="813"/>
                  </a:cubicBezTo>
                  <a:cubicBezTo>
                    <a:pt x="345" y="815"/>
                    <a:pt x="343" y="816"/>
                    <a:pt x="342" y="817"/>
                  </a:cubicBezTo>
                  <a:cubicBezTo>
                    <a:pt x="341" y="817"/>
                    <a:pt x="341" y="818"/>
                    <a:pt x="341" y="818"/>
                  </a:cubicBezTo>
                  <a:cubicBezTo>
                    <a:pt x="341" y="818"/>
                    <a:pt x="341" y="817"/>
                    <a:pt x="342" y="817"/>
                  </a:cubicBezTo>
                  <a:cubicBezTo>
                    <a:pt x="343" y="816"/>
                    <a:pt x="345" y="815"/>
                    <a:pt x="346" y="813"/>
                  </a:cubicBezTo>
                  <a:cubicBezTo>
                    <a:pt x="348" y="811"/>
                    <a:pt x="349" y="809"/>
                    <a:pt x="350" y="807"/>
                  </a:cubicBezTo>
                  <a:cubicBezTo>
                    <a:pt x="351" y="806"/>
                    <a:pt x="352" y="805"/>
                    <a:pt x="352" y="804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61" y="787"/>
                    <a:pt x="361" y="787"/>
                    <a:pt x="361" y="787"/>
                  </a:cubicBezTo>
                  <a:cubicBezTo>
                    <a:pt x="377" y="757"/>
                    <a:pt x="377" y="757"/>
                    <a:pt x="377" y="757"/>
                  </a:cubicBezTo>
                  <a:cubicBezTo>
                    <a:pt x="389" y="757"/>
                    <a:pt x="389" y="757"/>
                    <a:pt x="389" y="757"/>
                  </a:cubicBezTo>
                  <a:cubicBezTo>
                    <a:pt x="394" y="757"/>
                    <a:pt x="394" y="757"/>
                    <a:pt x="394" y="757"/>
                  </a:cubicBezTo>
                  <a:cubicBezTo>
                    <a:pt x="396" y="757"/>
                    <a:pt x="396" y="757"/>
                    <a:pt x="396" y="757"/>
                  </a:cubicBezTo>
                  <a:cubicBezTo>
                    <a:pt x="397" y="757"/>
                    <a:pt x="398" y="757"/>
                    <a:pt x="398" y="757"/>
                  </a:cubicBezTo>
                  <a:cubicBezTo>
                    <a:pt x="401" y="757"/>
                    <a:pt x="403" y="755"/>
                    <a:pt x="405" y="753"/>
                  </a:cubicBezTo>
                  <a:cubicBezTo>
                    <a:pt x="406" y="751"/>
                    <a:pt x="407" y="748"/>
                    <a:pt x="408" y="746"/>
                  </a:cubicBezTo>
                  <a:cubicBezTo>
                    <a:pt x="408" y="745"/>
                    <a:pt x="407" y="745"/>
                    <a:pt x="407" y="746"/>
                  </a:cubicBezTo>
                  <a:cubicBezTo>
                    <a:pt x="406" y="746"/>
                    <a:pt x="406" y="748"/>
                    <a:pt x="405" y="750"/>
                  </a:cubicBezTo>
                  <a:cubicBezTo>
                    <a:pt x="404" y="751"/>
                    <a:pt x="403" y="752"/>
                    <a:pt x="402" y="753"/>
                  </a:cubicBezTo>
                  <a:cubicBezTo>
                    <a:pt x="401" y="754"/>
                    <a:pt x="399" y="755"/>
                    <a:pt x="398" y="755"/>
                  </a:cubicBezTo>
                  <a:cubicBezTo>
                    <a:pt x="397" y="755"/>
                    <a:pt x="397" y="755"/>
                    <a:pt x="397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4" y="755"/>
                    <a:pt x="394" y="755"/>
                    <a:pt x="394" y="755"/>
                  </a:cubicBezTo>
                  <a:cubicBezTo>
                    <a:pt x="390" y="755"/>
                    <a:pt x="390" y="755"/>
                    <a:pt x="390" y="755"/>
                  </a:cubicBezTo>
                  <a:cubicBezTo>
                    <a:pt x="376" y="755"/>
                    <a:pt x="376" y="755"/>
                    <a:pt x="376" y="755"/>
                  </a:cubicBezTo>
                  <a:cubicBezTo>
                    <a:pt x="366" y="774"/>
                    <a:pt x="366" y="774"/>
                    <a:pt x="366" y="774"/>
                  </a:cubicBezTo>
                  <a:cubicBezTo>
                    <a:pt x="363" y="780"/>
                    <a:pt x="360" y="785"/>
                    <a:pt x="358" y="789"/>
                  </a:cubicBezTo>
                  <a:cubicBezTo>
                    <a:pt x="353" y="798"/>
                    <a:pt x="353" y="798"/>
                    <a:pt x="353" y="798"/>
                  </a:cubicBezTo>
                  <a:cubicBezTo>
                    <a:pt x="351" y="802"/>
                    <a:pt x="351" y="802"/>
                    <a:pt x="351" y="802"/>
                  </a:cubicBezTo>
                  <a:cubicBezTo>
                    <a:pt x="350" y="803"/>
                    <a:pt x="350" y="804"/>
                    <a:pt x="349" y="804"/>
                  </a:cubicBezTo>
                  <a:cubicBezTo>
                    <a:pt x="349" y="805"/>
                    <a:pt x="349" y="806"/>
                    <a:pt x="348" y="806"/>
                  </a:cubicBezTo>
                  <a:cubicBezTo>
                    <a:pt x="347" y="809"/>
                    <a:pt x="345" y="811"/>
                    <a:pt x="342" y="813"/>
                  </a:cubicBezTo>
                  <a:cubicBezTo>
                    <a:pt x="340" y="815"/>
                    <a:pt x="338" y="817"/>
                    <a:pt x="336" y="818"/>
                  </a:cubicBezTo>
                  <a:cubicBezTo>
                    <a:pt x="335" y="818"/>
                    <a:pt x="335" y="818"/>
                    <a:pt x="335" y="818"/>
                  </a:cubicBezTo>
                  <a:cubicBezTo>
                    <a:pt x="331" y="819"/>
                    <a:pt x="326" y="820"/>
                    <a:pt x="320" y="821"/>
                  </a:cubicBezTo>
                  <a:cubicBezTo>
                    <a:pt x="315" y="821"/>
                    <a:pt x="310" y="821"/>
                    <a:pt x="304" y="821"/>
                  </a:cubicBezTo>
                  <a:cubicBezTo>
                    <a:pt x="293" y="821"/>
                    <a:pt x="282" y="821"/>
                    <a:pt x="270" y="820"/>
                  </a:cubicBezTo>
                  <a:cubicBezTo>
                    <a:pt x="265" y="819"/>
                    <a:pt x="259" y="818"/>
                    <a:pt x="254" y="818"/>
                  </a:cubicBezTo>
                  <a:cubicBezTo>
                    <a:pt x="252" y="817"/>
                    <a:pt x="251" y="817"/>
                    <a:pt x="250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6"/>
                  </a:cubicBezTo>
                  <a:cubicBezTo>
                    <a:pt x="247" y="815"/>
                    <a:pt x="245" y="814"/>
                    <a:pt x="244" y="812"/>
                  </a:cubicBezTo>
                  <a:cubicBezTo>
                    <a:pt x="242" y="810"/>
                    <a:pt x="240" y="808"/>
                    <a:pt x="239" y="806"/>
                  </a:cubicBezTo>
                  <a:cubicBezTo>
                    <a:pt x="237" y="804"/>
                    <a:pt x="237" y="804"/>
                    <a:pt x="237" y="804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5" y="800"/>
                    <a:pt x="235" y="800"/>
                    <a:pt x="235" y="800"/>
                  </a:cubicBezTo>
                  <a:cubicBezTo>
                    <a:pt x="228" y="785"/>
                    <a:pt x="228" y="785"/>
                    <a:pt x="228" y="785"/>
                  </a:cubicBezTo>
                  <a:cubicBezTo>
                    <a:pt x="221" y="771"/>
                    <a:pt x="221" y="771"/>
                    <a:pt x="221" y="771"/>
                  </a:cubicBezTo>
                  <a:cubicBezTo>
                    <a:pt x="213" y="753"/>
                    <a:pt x="213" y="753"/>
                    <a:pt x="213" y="753"/>
                  </a:cubicBezTo>
                  <a:cubicBezTo>
                    <a:pt x="185" y="753"/>
                    <a:pt x="185" y="753"/>
                    <a:pt x="185" y="753"/>
                  </a:cubicBezTo>
                  <a:cubicBezTo>
                    <a:pt x="183" y="753"/>
                    <a:pt x="182" y="752"/>
                    <a:pt x="180" y="750"/>
                  </a:cubicBezTo>
                  <a:cubicBezTo>
                    <a:pt x="179" y="749"/>
                    <a:pt x="178" y="746"/>
                    <a:pt x="178" y="744"/>
                  </a:cubicBezTo>
                  <a:cubicBezTo>
                    <a:pt x="178" y="741"/>
                    <a:pt x="178" y="739"/>
                    <a:pt x="179" y="737"/>
                  </a:cubicBezTo>
                  <a:cubicBezTo>
                    <a:pt x="181" y="735"/>
                    <a:pt x="182" y="734"/>
                    <a:pt x="184" y="733"/>
                  </a:cubicBezTo>
                  <a:cubicBezTo>
                    <a:pt x="184" y="733"/>
                    <a:pt x="185" y="733"/>
                    <a:pt x="185" y="733"/>
                  </a:cubicBezTo>
                  <a:cubicBezTo>
                    <a:pt x="188" y="733"/>
                    <a:pt x="188" y="733"/>
                    <a:pt x="188" y="733"/>
                  </a:cubicBezTo>
                  <a:cubicBezTo>
                    <a:pt x="194" y="733"/>
                    <a:pt x="194" y="733"/>
                    <a:pt x="194" y="733"/>
                  </a:cubicBezTo>
                  <a:cubicBezTo>
                    <a:pt x="206" y="733"/>
                    <a:pt x="206" y="733"/>
                    <a:pt x="206" y="733"/>
                  </a:cubicBezTo>
                  <a:cubicBezTo>
                    <a:pt x="263" y="732"/>
                    <a:pt x="326" y="734"/>
                    <a:pt x="373" y="732"/>
                  </a:cubicBezTo>
                  <a:cubicBezTo>
                    <a:pt x="414" y="731"/>
                    <a:pt x="399" y="727"/>
                    <a:pt x="357" y="725"/>
                  </a:cubicBezTo>
                  <a:cubicBezTo>
                    <a:pt x="357" y="724"/>
                    <a:pt x="357" y="724"/>
                    <a:pt x="357" y="724"/>
                  </a:cubicBezTo>
                  <a:cubicBezTo>
                    <a:pt x="399" y="725"/>
                    <a:pt x="378" y="722"/>
                    <a:pt x="383" y="720"/>
                  </a:cubicBezTo>
                  <a:cubicBezTo>
                    <a:pt x="364" y="720"/>
                    <a:pt x="346" y="720"/>
                    <a:pt x="327" y="719"/>
                  </a:cubicBezTo>
                  <a:cubicBezTo>
                    <a:pt x="361" y="719"/>
                    <a:pt x="361" y="719"/>
                    <a:pt x="361" y="719"/>
                  </a:cubicBezTo>
                  <a:cubicBezTo>
                    <a:pt x="380" y="719"/>
                    <a:pt x="380" y="719"/>
                    <a:pt x="380" y="719"/>
                  </a:cubicBezTo>
                  <a:cubicBezTo>
                    <a:pt x="389" y="720"/>
                    <a:pt x="389" y="720"/>
                    <a:pt x="389" y="720"/>
                  </a:cubicBezTo>
                  <a:cubicBezTo>
                    <a:pt x="393" y="720"/>
                    <a:pt x="393" y="720"/>
                    <a:pt x="393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7" y="720"/>
                    <a:pt x="397" y="720"/>
                    <a:pt x="397" y="720"/>
                  </a:cubicBezTo>
                  <a:cubicBezTo>
                    <a:pt x="398" y="720"/>
                    <a:pt x="398" y="720"/>
                    <a:pt x="399" y="719"/>
                  </a:cubicBezTo>
                  <a:cubicBezTo>
                    <a:pt x="403" y="719"/>
                    <a:pt x="407" y="717"/>
                    <a:pt x="409" y="715"/>
                  </a:cubicBezTo>
                  <a:cubicBezTo>
                    <a:pt x="412" y="713"/>
                    <a:pt x="414" y="710"/>
                    <a:pt x="416" y="707"/>
                  </a:cubicBezTo>
                  <a:cubicBezTo>
                    <a:pt x="418" y="701"/>
                    <a:pt x="418" y="696"/>
                    <a:pt x="417" y="691"/>
                  </a:cubicBezTo>
                  <a:cubicBezTo>
                    <a:pt x="418" y="697"/>
                    <a:pt x="417" y="703"/>
                    <a:pt x="413" y="708"/>
                  </a:cubicBezTo>
                  <a:cubicBezTo>
                    <a:pt x="412" y="711"/>
                    <a:pt x="409" y="713"/>
                    <a:pt x="406" y="715"/>
                  </a:cubicBezTo>
                  <a:cubicBezTo>
                    <a:pt x="404" y="716"/>
                    <a:pt x="400" y="717"/>
                    <a:pt x="397" y="718"/>
                  </a:cubicBezTo>
                  <a:cubicBezTo>
                    <a:pt x="369" y="717"/>
                    <a:pt x="369" y="717"/>
                    <a:pt x="369" y="717"/>
                  </a:cubicBezTo>
                  <a:cubicBezTo>
                    <a:pt x="350" y="717"/>
                    <a:pt x="330" y="717"/>
                    <a:pt x="311" y="716"/>
                  </a:cubicBezTo>
                  <a:cubicBezTo>
                    <a:pt x="195" y="716"/>
                    <a:pt x="195" y="716"/>
                    <a:pt x="195" y="716"/>
                  </a:cubicBezTo>
                  <a:cubicBezTo>
                    <a:pt x="227" y="716"/>
                    <a:pt x="264" y="715"/>
                    <a:pt x="296" y="716"/>
                  </a:cubicBezTo>
                  <a:cubicBezTo>
                    <a:pt x="319" y="716"/>
                    <a:pt x="341" y="717"/>
                    <a:pt x="362" y="717"/>
                  </a:cubicBezTo>
                  <a:cubicBezTo>
                    <a:pt x="394" y="717"/>
                    <a:pt x="394" y="717"/>
                    <a:pt x="394" y="717"/>
                  </a:cubicBezTo>
                  <a:cubicBezTo>
                    <a:pt x="395" y="717"/>
                    <a:pt x="396" y="717"/>
                    <a:pt x="398" y="717"/>
                  </a:cubicBezTo>
                  <a:cubicBezTo>
                    <a:pt x="400" y="717"/>
                    <a:pt x="402" y="716"/>
                    <a:pt x="403" y="716"/>
                  </a:cubicBezTo>
                  <a:cubicBezTo>
                    <a:pt x="406" y="714"/>
                    <a:pt x="409" y="712"/>
                    <a:pt x="411" y="709"/>
                  </a:cubicBezTo>
                  <a:cubicBezTo>
                    <a:pt x="416" y="704"/>
                    <a:pt x="417" y="697"/>
                    <a:pt x="416" y="691"/>
                  </a:cubicBezTo>
                  <a:cubicBezTo>
                    <a:pt x="416" y="688"/>
                    <a:pt x="415" y="685"/>
                    <a:pt x="414" y="683"/>
                  </a:cubicBezTo>
                  <a:cubicBezTo>
                    <a:pt x="412" y="679"/>
                    <a:pt x="409" y="677"/>
                    <a:pt x="406" y="676"/>
                  </a:cubicBezTo>
                  <a:cubicBezTo>
                    <a:pt x="404" y="674"/>
                    <a:pt x="401" y="674"/>
                    <a:pt x="399" y="674"/>
                  </a:cubicBezTo>
                  <a:cubicBezTo>
                    <a:pt x="397" y="674"/>
                    <a:pt x="396" y="675"/>
                    <a:pt x="396" y="675"/>
                  </a:cubicBezTo>
                  <a:cubicBezTo>
                    <a:pt x="396" y="676"/>
                    <a:pt x="397" y="676"/>
                    <a:pt x="399" y="677"/>
                  </a:cubicBezTo>
                  <a:cubicBezTo>
                    <a:pt x="401" y="678"/>
                    <a:pt x="404" y="679"/>
                    <a:pt x="407" y="683"/>
                  </a:cubicBezTo>
                  <a:cubicBezTo>
                    <a:pt x="408" y="685"/>
                    <a:pt x="410" y="688"/>
                    <a:pt x="410" y="690"/>
                  </a:cubicBezTo>
                  <a:cubicBezTo>
                    <a:pt x="411" y="693"/>
                    <a:pt x="411" y="695"/>
                    <a:pt x="411" y="695"/>
                  </a:cubicBezTo>
                  <a:cubicBezTo>
                    <a:pt x="410" y="697"/>
                    <a:pt x="409" y="696"/>
                    <a:pt x="409" y="695"/>
                  </a:cubicBezTo>
                  <a:cubicBezTo>
                    <a:pt x="409" y="698"/>
                    <a:pt x="408" y="701"/>
                    <a:pt x="406" y="704"/>
                  </a:cubicBezTo>
                  <a:cubicBezTo>
                    <a:pt x="404" y="706"/>
                    <a:pt x="401" y="708"/>
                    <a:pt x="398" y="709"/>
                  </a:cubicBezTo>
                  <a:cubicBezTo>
                    <a:pt x="398" y="709"/>
                    <a:pt x="397" y="709"/>
                    <a:pt x="396" y="709"/>
                  </a:cubicBezTo>
                  <a:cubicBezTo>
                    <a:pt x="393" y="709"/>
                    <a:pt x="393" y="709"/>
                    <a:pt x="393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32" y="708"/>
                    <a:pt x="332" y="708"/>
                    <a:pt x="332" y="708"/>
                  </a:cubicBezTo>
                  <a:cubicBezTo>
                    <a:pt x="295" y="708"/>
                    <a:pt x="259" y="708"/>
                    <a:pt x="223" y="707"/>
                  </a:cubicBezTo>
                  <a:cubicBezTo>
                    <a:pt x="259" y="708"/>
                    <a:pt x="296" y="708"/>
                    <a:pt x="332" y="708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94" y="709"/>
                    <a:pt x="394" y="709"/>
                    <a:pt x="394" y="709"/>
                  </a:cubicBezTo>
                  <a:cubicBezTo>
                    <a:pt x="395" y="709"/>
                    <a:pt x="395" y="709"/>
                    <a:pt x="395" y="709"/>
                  </a:cubicBezTo>
                  <a:cubicBezTo>
                    <a:pt x="396" y="709"/>
                    <a:pt x="396" y="709"/>
                    <a:pt x="396" y="709"/>
                  </a:cubicBezTo>
                  <a:cubicBezTo>
                    <a:pt x="397" y="709"/>
                    <a:pt x="397" y="709"/>
                    <a:pt x="397" y="709"/>
                  </a:cubicBezTo>
                  <a:cubicBezTo>
                    <a:pt x="397" y="709"/>
                    <a:pt x="398" y="708"/>
                    <a:pt x="399" y="708"/>
                  </a:cubicBezTo>
                  <a:cubicBezTo>
                    <a:pt x="401" y="708"/>
                    <a:pt x="404" y="706"/>
                    <a:pt x="406" y="703"/>
                  </a:cubicBezTo>
                  <a:cubicBezTo>
                    <a:pt x="407" y="701"/>
                    <a:pt x="408" y="697"/>
                    <a:pt x="408" y="694"/>
                  </a:cubicBezTo>
                  <a:cubicBezTo>
                    <a:pt x="408" y="694"/>
                    <a:pt x="407" y="694"/>
                    <a:pt x="407" y="694"/>
                  </a:cubicBezTo>
                  <a:cubicBezTo>
                    <a:pt x="407" y="695"/>
                    <a:pt x="407" y="696"/>
                    <a:pt x="406" y="699"/>
                  </a:cubicBezTo>
                  <a:cubicBezTo>
                    <a:pt x="405" y="700"/>
                    <a:pt x="404" y="703"/>
                    <a:pt x="402" y="704"/>
                  </a:cubicBezTo>
                  <a:cubicBezTo>
                    <a:pt x="400" y="705"/>
                    <a:pt x="399" y="706"/>
                    <a:pt x="397" y="706"/>
                  </a:cubicBezTo>
                  <a:cubicBezTo>
                    <a:pt x="397" y="706"/>
                    <a:pt x="397" y="706"/>
                    <a:pt x="396" y="706"/>
                  </a:cubicBezTo>
                  <a:cubicBezTo>
                    <a:pt x="394" y="706"/>
                    <a:pt x="394" y="706"/>
                    <a:pt x="394" y="706"/>
                  </a:cubicBezTo>
                  <a:cubicBezTo>
                    <a:pt x="390" y="706"/>
                    <a:pt x="390" y="706"/>
                    <a:pt x="390" y="706"/>
                  </a:cubicBezTo>
                  <a:cubicBezTo>
                    <a:pt x="379" y="707"/>
                    <a:pt x="366" y="707"/>
                    <a:pt x="357" y="707"/>
                  </a:cubicBezTo>
                  <a:cubicBezTo>
                    <a:pt x="306" y="705"/>
                    <a:pt x="251" y="706"/>
                    <a:pt x="201" y="705"/>
                  </a:cubicBezTo>
                  <a:cubicBezTo>
                    <a:pt x="187" y="705"/>
                    <a:pt x="187" y="705"/>
                    <a:pt x="187" y="705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4" y="704"/>
                    <a:pt x="184" y="704"/>
                    <a:pt x="183" y="704"/>
                  </a:cubicBezTo>
                  <a:cubicBezTo>
                    <a:pt x="182" y="704"/>
                    <a:pt x="181" y="703"/>
                    <a:pt x="180" y="702"/>
                  </a:cubicBezTo>
                  <a:cubicBezTo>
                    <a:pt x="179" y="700"/>
                    <a:pt x="178" y="697"/>
                    <a:pt x="178" y="694"/>
                  </a:cubicBezTo>
                  <a:cubicBezTo>
                    <a:pt x="178" y="692"/>
                    <a:pt x="179" y="689"/>
                    <a:pt x="181" y="687"/>
                  </a:cubicBezTo>
                  <a:cubicBezTo>
                    <a:pt x="181" y="686"/>
                    <a:pt x="182" y="686"/>
                    <a:pt x="183" y="685"/>
                  </a:cubicBezTo>
                  <a:cubicBezTo>
                    <a:pt x="184" y="685"/>
                    <a:pt x="184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6" y="685"/>
                    <a:pt x="186" y="685"/>
                    <a:pt x="186" y="685"/>
                  </a:cubicBezTo>
                  <a:cubicBezTo>
                    <a:pt x="187" y="685"/>
                    <a:pt x="187" y="685"/>
                    <a:pt x="187" y="685"/>
                  </a:cubicBezTo>
                  <a:cubicBezTo>
                    <a:pt x="201" y="685"/>
                    <a:pt x="201" y="685"/>
                    <a:pt x="201" y="685"/>
                  </a:cubicBezTo>
                  <a:cubicBezTo>
                    <a:pt x="229" y="685"/>
                    <a:pt x="229" y="685"/>
                    <a:pt x="229" y="685"/>
                  </a:cubicBezTo>
                  <a:cubicBezTo>
                    <a:pt x="279" y="684"/>
                    <a:pt x="334" y="685"/>
                    <a:pt x="376" y="684"/>
                  </a:cubicBezTo>
                  <a:cubicBezTo>
                    <a:pt x="412" y="683"/>
                    <a:pt x="398" y="678"/>
                    <a:pt x="362" y="677"/>
                  </a:cubicBezTo>
                  <a:cubicBezTo>
                    <a:pt x="362" y="675"/>
                    <a:pt x="362" y="675"/>
                    <a:pt x="362" y="675"/>
                  </a:cubicBezTo>
                  <a:cubicBezTo>
                    <a:pt x="398" y="676"/>
                    <a:pt x="380" y="673"/>
                    <a:pt x="385" y="671"/>
                  </a:cubicBezTo>
                  <a:cubicBezTo>
                    <a:pt x="369" y="671"/>
                    <a:pt x="353" y="671"/>
                    <a:pt x="337" y="671"/>
                  </a:cubicBezTo>
                  <a:cubicBezTo>
                    <a:pt x="361" y="671"/>
                    <a:pt x="361" y="671"/>
                    <a:pt x="361" y="671"/>
                  </a:cubicBezTo>
                  <a:cubicBezTo>
                    <a:pt x="380" y="671"/>
                    <a:pt x="380" y="671"/>
                    <a:pt x="380" y="671"/>
                  </a:cubicBezTo>
                  <a:cubicBezTo>
                    <a:pt x="389" y="671"/>
                    <a:pt x="389" y="671"/>
                    <a:pt x="389" y="671"/>
                  </a:cubicBezTo>
                  <a:cubicBezTo>
                    <a:pt x="393" y="671"/>
                    <a:pt x="393" y="671"/>
                    <a:pt x="393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7" y="671"/>
                    <a:pt x="397" y="671"/>
                    <a:pt x="397" y="671"/>
                  </a:cubicBezTo>
                  <a:cubicBezTo>
                    <a:pt x="398" y="671"/>
                    <a:pt x="399" y="671"/>
                    <a:pt x="399" y="671"/>
                  </a:cubicBezTo>
                  <a:cubicBezTo>
                    <a:pt x="403" y="670"/>
                    <a:pt x="407" y="668"/>
                    <a:pt x="409" y="666"/>
                  </a:cubicBezTo>
                  <a:cubicBezTo>
                    <a:pt x="412" y="664"/>
                    <a:pt x="414" y="661"/>
                    <a:pt x="416" y="658"/>
                  </a:cubicBezTo>
                  <a:cubicBezTo>
                    <a:pt x="418" y="653"/>
                    <a:pt x="418" y="647"/>
                    <a:pt x="417" y="642"/>
                  </a:cubicBezTo>
                  <a:cubicBezTo>
                    <a:pt x="418" y="648"/>
                    <a:pt x="417" y="655"/>
                    <a:pt x="413" y="660"/>
                  </a:cubicBezTo>
                  <a:cubicBezTo>
                    <a:pt x="412" y="662"/>
                    <a:pt x="409" y="665"/>
                    <a:pt x="407" y="666"/>
                  </a:cubicBezTo>
                  <a:cubicBezTo>
                    <a:pt x="404" y="668"/>
                    <a:pt x="400" y="669"/>
                    <a:pt x="397" y="669"/>
                  </a:cubicBezTo>
                  <a:cubicBezTo>
                    <a:pt x="369" y="669"/>
                    <a:pt x="369" y="669"/>
                    <a:pt x="369" y="669"/>
                  </a:cubicBezTo>
                  <a:cubicBezTo>
                    <a:pt x="350" y="668"/>
                    <a:pt x="330" y="668"/>
                    <a:pt x="311" y="668"/>
                  </a:cubicBezTo>
                  <a:cubicBezTo>
                    <a:pt x="195" y="667"/>
                    <a:pt x="195" y="667"/>
                    <a:pt x="195" y="667"/>
                  </a:cubicBezTo>
                  <a:cubicBezTo>
                    <a:pt x="227" y="667"/>
                    <a:pt x="264" y="667"/>
                    <a:pt x="296" y="668"/>
                  </a:cubicBezTo>
                  <a:cubicBezTo>
                    <a:pt x="319" y="668"/>
                    <a:pt x="341" y="668"/>
                    <a:pt x="362" y="668"/>
                  </a:cubicBezTo>
                  <a:cubicBezTo>
                    <a:pt x="394" y="668"/>
                    <a:pt x="394" y="668"/>
                    <a:pt x="394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7" y="668"/>
                    <a:pt x="397" y="668"/>
                    <a:pt x="397" y="668"/>
                  </a:cubicBezTo>
                  <a:cubicBezTo>
                    <a:pt x="397" y="668"/>
                    <a:pt x="398" y="668"/>
                    <a:pt x="398" y="668"/>
                  </a:cubicBezTo>
                  <a:cubicBezTo>
                    <a:pt x="400" y="668"/>
                    <a:pt x="402" y="668"/>
                    <a:pt x="403" y="667"/>
                  </a:cubicBezTo>
                  <a:cubicBezTo>
                    <a:pt x="407" y="666"/>
                    <a:pt x="409" y="663"/>
                    <a:pt x="411" y="661"/>
                  </a:cubicBezTo>
                  <a:cubicBezTo>
                    <a:pt x="416" y="656"/>
                    <a:pt x="417" y="649"/>
                    <a:pt x="416" y="642"/>
                  </a:cubicBezTo>
                  <a:cubicBezTo>
                    <a:pt x="416" y="639"/>
                    <a:pt x="415" y="637"/>
                    <a:pt x="414" y="634"/>
                  </a:cubicBezTo>
                  <a:cubicBezTo>
                    <a:pt x="412" y="631"/>
                    <a:pt x="409" y="629"/>
                    <a:pt x="406" y="627"/>
                  </a:cubicBezTo>
                  <a:cubicBezTo>
                    <a:pt x="404" y="626"/>
                    <a:pt x="401" y="625"/>
                    <a:pt x="399" y="626"/>
                  </a:cubicBezTo>
                  <a:cubicBezTo>
                    <a:pt x="397" y="626"/>
                    <a:pt x="396" y="626"/>
                    <a:pt x="396" y="627"/>
                  </a:cubicBezTo>
                  <a:cubicBezTo>
                    <a:pt x="396" y="627"/>
                    <a:pt x="397" y="628"/>
                    <a:pt x="399" y="628"/>
                  </a:cubicBezTo>
                  <a:cubicBezTo>
                    <a:pt x="401" y="629"/>
                    <a:pt x="404" y="631"/>
                    <a:pt x="407" y="634"/>
                  </a:cubicBezTo>
                  <a:cubicBezTo>
                    <a:pt x="408" y="636"/>
                    <a:pt x="410" y="639"/>
                    <a:pt x="410" y="642"/>
                  </a:cubicBezTo>
                  <a:cubicBezTo>
                    <a:pt x="411" y="645"/>
                    <a:pt x="411" y="647"/>
                    <a:pt x="411" y="647"/>
                  </a:cubicBezTo>
                  <a:cubicBezTo>
                    <a:pt x="410" y="648"/>
                    <a:pt x="409" y="647"/>
                    <a:pt x="409" y="646"/>
                  </a:cubicBezTo>
                  <a:cubicBezTo>
                    <a:pt x="409" y="650"/>
                    <a:pt x="408" y="653"/>
                    <a:pt x="406" y="655"/>
                  </a:cubicBezTo>
                  <a:cubicBezTo>
                    <a:pt x="404" y="658"/>
                    <a:pt x="401" y="660"/>
                    <a:pt x="398" y="660"/>
                  </a:cubicBezTo>
                  <a:cubicBezTo>
                    <a:pt x="398" y="660"/>
                    <a:pt x="397" y="660"/>
                    <a:pt x="396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32" y="660"/>
                    <a:pt x="332" y="660"/>
                    <a:pt x="332" y="660"/>
                  </a:cubicBezTo>
                  <a:cubicBezTo>
                    <a:pt x="295" y="660"/>
                    <a:pt x="259" y="659"/>
                    <a:pt x="223" y="658"/>
                  </a:cubicBezTo>
                  <a:cubicBezTo>
                    <a:pt x="259" y="659"/>
                    <a:pt x="296" y="660"/>
                    <a:pt x="332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95" y="660"/>
                    <a:pt x="395" y="660"/>
                    <a:pt x="395" y="660"/>
                  </a:cubicBezTo>
                  <a:cubicBezTo>
                    <a:pt x="396" y="660"/>
                    <a:pt x="396" y="660"/>
                    <a:pt x="396" y="660"/>
                  </a:cubicBezTo>
                  <a:cubicBezTo>
                    <a:pt x="397" y="660"/>
                    <a:pt x="397" y="660"/>
                    <a:pt x="397" y="660"/>
                  </a:cubicBezTo>
                  <a:cubicBezTo>
                    <a:pt x="397" y="660"/>
                    <a:pt x="398" y="660"/>
                    <a:pt x="399" y="660"/>
                  </a:cubicBezTo>
                  <a:cubicBezTo>
                    <a:pt x="402" y="659"/>
                    <a:pt x="404" y="657"/>
                    <a:pt x="406" y="654"/>
                  </a:cubicBezTo>
                  <a:cubicBezTo>
                    <a:pt x="407" y="652"/>
                    <a:pt x="408" y="649"/>
                    <a:pt x="408" y="646"/>
                  </a:cubicBezTo>
                  <a:cubicBezTo>
                    <a:pt x="408" y="645"/>
                    <a:pt x="407" y="645"/>
                    <a:pt x="407" y="646"/>
                  </a:cubicBezTo>
                  <a:cubicBezTo>
                    <a:pt x="407" y="646"/>
                    <a:pt x="407" y="648"/>
                    <a:pt x="406" y="650"/>
                  </a:cubicBezTo>
                  <a:cubicBezTo>
                    <a:pt x="405" y="651"/>
                    <a:pt x="404" y="654"/>
                    <a:pt x="402" y="656"/>
                  </a:cubicBezTo>
                  <a:cubicBezTo>
                    <a:pt x="400" y="657"/>
                    <a:pt x="399" y="658"/>
                    <a:pt x="397" y="658"/>
                  </a:cubicBezTo>
                  <a:cubicBezTo>
                    <a:pt x="397" y="658"/>
                    <a:pt x="397" y="658"/>
                    <a:pt x="396" y="658"/>
                  </a:cubicBezTo>
                  <a:cubicBezTo>
                    <a:pt x="394" y="658"/>
                    <a:pt x="394" y="658"/>
                    <a:pt x="394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79" y="658"/>
                    <a:pt x="366" y="658"/>
                    <a:pt x="357" y="658"/>
                  </a:cubicBezTo>
                  <a:cubicBezTo>
                    <a:pt x="306" y="657"/>
                    <a:pt x="251" y="657"/>
                    <a:pt x="201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4" y="656"/>
                    <a:pt x="184" y="656"/>
                    <a:pt x="183" y="655"/>
                  </a:cubicBezTo>
                  <a:cubicBezTo>
                    <a:pt x="182" y="655"/>
                    <a:pt x="181" y="654"/>
                    <a:pt x="180" y="653"/>
                  </a:cubicBezTo>
                  <a:cubicBezTo>
                    <a:pt x="179" y="652"/>
                    <a:pt x="178" y="649"/>
                    <a:pt x="178" y="646"/>
                  </a:cubicBezTo>
                  <a:cubicBezTo>
                    <a:pt x="178" y="643"/>
                    <a:pt x="179" y="640"/>
                    <a:pt x="181" y="638"/>
                  </a:cubicBezTo>
                  <a:cubicBezTo>
                    <a:pt x="181" y="638"/>
                    <a:pt x="182" y="637"/>
                    <a:pt x="183" y="637"/>
                  </a:cubicBezTo>
                  <a:cubicBezTo>
                    <a:pt x="184" y="636"/>
                    <a:pt x="184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6" y="636"/>
                    <a:pt x="186" y="636"/>
                    <a:pt x="186" y="636"/>
                  </a:cubicBezTo>
                  <a:cubicBezTo>
                    <a:pt x="187" y="636"/>
                    <a:pt x="187" y="636"/>
                    <a:pt x="187" y="636"/>
                  </a:cubicBezTo>
                  <a:cubicBezTo>
                    <a:pt x="201" y="636"/>
                    <a:pt x="201" y="636"/>
                    <a:pt x="201" y="636"/>
                  </a:cubicBezTo>
                  <a:cubicBezTo>
                    <a:pt x="229" y="636"/>
                    <a:pt x="229" y="636"/>
                    <a:pt x="229" y="636"/>
                  </a:cubicBezTo>
                  <a:cubicBezTo>
                    <a:pt x="279" y="635"/>
                    <a:pt x="334" y="636"/>
                    <a:pt x="376" y="635"/>
                  </a:cubicBezTo>
                  <a:cubicBezTo>
                    <a:pt x="412" y="634"/>
                    <a:pt x="398" y="630"/>
                    <a:pt x="362" y="628"/>
                  </a:cubicBezTo>
                  <a:cubicBezTo>
                    <a:pt x="362" y="627"/>
                    <a:pt x="362" y="627"/>
                    <a:pt x="362" y="627"/>
                  </a:cubicBezTo>
                  <a:cubicBezTo>
                    <a:pt x="393" y="627"/>
                    <a:pt x="385" y="625"/>
                    <a:pt x="384" y="624"/>
                  </a:cubicBezTo>
                  <a:cubicBezTo>
                    <a:pt x="391" y="624"/>
                    <a:pt x="391" y="624"/>
                    <a:pt x="391" y="624"/>
                  </a:cubicBezTo>
                  <a:cubicBezTo>
                    <a:pt x="392" y="624"/>
                    <a:pt x="392" y="624"/>
                    <a:pt x="392" y="624"/>
                  </a:cubicBezTo>
                  <a:cubicBezTo>
                    <a:pt x="393" y="624"/>
                    <a:pt x="393" y="624"/>
                    <a:pt x="393" y="624"/>
                  </a:cubicBezTo>
                  <a:cubicBezTo>
                    <a:pt x="394" y="624"/>
                    <a:pt x="394" y="624"/>
                    <a:pt x="394" y="624"/>
                  </a:cubicBezTo>
                  <a:cubicBezTo>
                    <a:pt x="395" y="624"/>
                    <a:pt x="397" y="623"/>
                    <a:pt x="398" y="623"/>
                  </a:cubicBezTo>
                  <a:cubicBezTo>
                    <a:pt x="400" y="623"/>
                    <a:pt x="403" y="622"/>
                    <a:pt x="405" y="620"/>
                  </a:cubicBezTo>
                  <a:cubicBezTo>
                    <a:pt x="410" y="617"/>
                    <a:pt x="414" y="613"/>
                    <a:pt x="415" y="608"/>
                  </a:cubicBezTo>
                  <a:cubicBezTo>
                    <a:pt x="416" y="605"/>
                    <a:pt x="417" y="603"/>
                    <a:pt x="417" y="600"/>
                  </a:cubicBezTo>
                  <a:cubicBezTo>
                    <a:pt x="417" y="594"/>
                    <a:pt x="417" y="594"/>
                    <a:pt x="417" y="594"/>
                  </a:cubicBezTo>
                  <a:cubicBezTo>
                    <a:pt x="417" y="571"/>
                    <a:pt x="417" y="571"/>
                    <a:pt x="417" y="571"/>
                  </a:cubicBezTo>
                  <a:cubicBezTo>
                    <a:pt x="417" y="550"/>
                    <a:pt x="417" y="550"/>
                    <a:pt x="417" y="550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20" y="548"/>
                    <a:pt x="420" y="548"/>
                    <a:pt x="420" y="548"/>
                  </a:cubicBezTo>
                  <a:cubicBezTo>
                    <a:pt x="423" y="546"/>
                    <a:pt x="427" y="544"/>
                    <a:pt x="430" y="542"/>
                  </a:cubicBezTo>
                  <a:cubicBezTo>
                    <a:pt x="427" y="544"/>
                    <a:pt x="423" y="546"/>
                    <a:pt x="420" y="548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17" y="549"/>
                    <a:pt x="417" y="549"/>
                    <a:pt x="417" y="550"/>
                  </a:cubicBezTo>
                  <a:cubicBezTo>
                    <a:pt x="417" y="572"/>
                    <a:pt x="417" y="572"/>
                    <a:pt x="417" y="572"/>
                  </a:cubicBezTo>
                  <a:cubicBezTo>
                    <a:pt x="417" y="595"/>
                    <a:pt x="417" y="595"/>
                    <a:pt x="417" y="595"/>
                  </a:cubicBezTo>
                  <a:cubicBezTo>
                    <a:pt x="417" y="601"/>
                    <a:pt x="417" y="601"/>
                    <a:pt x="417" y="601"/>
                  </a:cubicBezTo>
                  <a:cubicBezTo>
                    <a:pt x="417" y="603"/>
                    <a:pt x="416" y="606"/>
                    <a:pt x="415" y="609"/>
                  </a:cubicBezTo>
                  <a:cubicBezTo>
                    <a:pt x="413" y="614"/>
                    <a:pt x="409" y="618"/>
                    <a:pt x="405" y="621"/>
                  </a:cubicBezTo>
                  <a:cubicBezTo>
                    <a:pt x="402" y="622"/>
                    <a:pt x="400" y="623"/>
                    <a:pt x="397" y="623"/>
                  </a:cubicBezTo>
                  <a:cubicBezTo>
                    <a:pt x="396" y="623"/>
                    <a:pt x="394" y="624"/>
                    <a:pt x="393" y="624"/>
                  </a:cubicBezTo>
                  <a:cubicBezTo>
                    <a:pt x="390" y="624"/>
                    <a:pt x="390" y="624"/>
                    <a:pt x="390" y="624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384" y="623"/>
                    <a:pt x="384" y="623"/>
                    <a:pt x="385" y="623"/>
                  </a:cubicBezTo>
                  <a:cubicBezTo>
                    <a:pt x="379" y="623"/>
                    <a:pt x="374" y="623"/>
                    <a:pt x="369" y="623"/>
                  </a:cubicBezTo>
                  <a:cubicBezTo>
                    <a:pt x="390" y="623"/>
                    <a:pt x="390" y="623"/>
                    <a:pt x="390" y="623"/>
                  </a:cubicBezTo>
                  <a:cubicBezTo>
                    <a:pt x="393" y="623"/>
                    <a:pt x="393" y="623"/>
                    <a:pt x="393" y="623"/>
                  </a:cubicBezTo>
                  <a:cubicBezTo>
                    <a:pt x="394" y="623"/>
                    <a:pt x="395" y="623"/>
                    <a:pt x="397" y="622"/>
                  </a:cubicBezTo>
                  <a:cubicBezTo>
                    <a:pt x="399" y="622"/>
                    <a:pt x="402" y="621"/>
                    <a:pt x="404" y="620"/>
                  </a:cubicBezTo>
                  <a:cubicBezTo>
                    <a:pt x="409" y="617"/>
                    <a:pt x="413" y="612"/>
                    <a:pt x="414" y="607"/>
                  </a:cubicBezTo>
                  <a:cubicBezTo>
                    <a:pt x="415" y="606"/>
                    <a:pt x="415" y="605"/>
                    <a:pt x="415" y="603"/>
                  </a:cubicBezTo>
                  <a:cubicBezTo>
                    <a:pt x="416" y="603"/>
                    <a:pt x="416" y="602"/>
                    <a:pt x="416" y="601"/>
                  </a:cubicBezTo>
                  <a:cubicBezTo>
                    <a:pt x="416" y="601"/>
                    <a:pt x="416" y="600"/>
                    <a:pt x="416" y="599"/>
                  </a:cubicBezTo>
                  <a:cubicBezTo>
                    <a:pt x="416" y="593"/>
                    <a:pt x="416" y="593"/>
                    <a:pt x="416" y="593"/>
                  </a:cubicBezTo>
                  <a:cubicBezTo>
                    <a:pt x="416" y="581"/>
                    <a:pt x="416" y="581"/>
                    <a:pt x="416" y="581"/>
                  </a:cubicBezTo>
                  <a:cubicBezTo>
                    <a:pt x="416" y="557"/>
                    <a:pt x="416" y="557"/>
                    <a:pt x="416" y="557"/>
                  </a:cubicBezTo>
                  <a:cubicBezTo>
                    <a:pt x="416" y="549"/>
                    <a:pt x="416" y="549"/>
                    <a:pt x="416" y="549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7" y="548"/>
                    <a:pt x="417" y="548"/>
                    <a:pt x="417" y="548"/>
                  </a:cubicBezTo>
                  <a:cubicBezTo>
                    <a:pt x="419" y="547"/>
                    <a:pt x="421" y="546"/>
                    <a:pt x="423" y="545"/>
                  </a:cubicBezTo>
                  <a:cubicBezTo>
                    <a:pt x="430" y="541"/>
                    <a:pt x="437" y="537"/>
                    <a:pt x="444" y="533"/>
                  </a:cubicBezTo>
                  <a:cubicBezTo>
                    <a:pt x="445" y="534"/>
                    <a:pt x="445" y="534"/>
                    <a:pt x="445" y="534"/>
                  </a:cubicBezTo>
                  <a:cubicBezTo>
                    <a:pt x="476" y="514"/>
                    <a:pt x="504" y="488"/>
                    <a:pt x="526" y="458"/>
                  </a:cubicBezTo>
                  <a:cubicBezTo>
                    <a:pt x="548" y="428"/>
                    <a:pt x="564" y="394"/>
                    <a:pt x="574" y="357"/>
                  </a:cubicBezTo>
                  <a:cubicBezTo>
                    <a:pt x="583" y="321"/>
                    <a:pt x="585" y="283"/>
                    <a:pt x="579" y="245"/>
                  </a:cubicBezTo>
                  <a:cubicBezTo>
                    <a:pt x="574" y="208"/>
                    <a:pt x="561" y="171"/>
                    <a:pt x="542" y="139"/>
                  </a:cubicBezTo>
                  <a:close/>
                  <a:moveTo>
                    <a:pt x="338" y="819"/>
                  </a:moveTo>
                  <a:cubicBezTo>
                    <a:pt x="339" y="819"/>
                    <a:pt x="340" y="819"/>
                    <a:pt x="340" y="818"/>
                  </a:cubicBezTo>
                  <a:cubicBezTo>
                    <a:pt x="340" y="819"/>
                    <a:pt x="339" y="819"/>
                    <a:pt x="338" y="819"/>
                  </a:cubicBezTo>
                  <a:close/>
                  <a:moveTo>
                    <a:pt x="256" y="820"/>
                  </a:moveTo>
                  <a:cubicBezTo>
                    <a:pt x="265" y="821"/>
                    <a:pt x="274" y="822"/>
                    <a:pt x="283" y="823"/>
                  </a:cubicBezTo>
                  <a:cubicBezTo>
                    <a:pt x="292" y="823"/>
                    <a:pt x="301" y="824"/>
                    <a:pt x="310" y="824"/>
                  </a:cubicBezTo>
                  <a:cubicBezTo>
                    <a:pt x="315" y="824"/>
                    <a:pt x="319" y="823"/>
                    <a:pt x="324" y="823"/>
                  </a:cubicBezTo>
                  <a:cubicBezTo>
                    <a:pt x="328" y="822"/>
                    <a:pt x="333" y="822"/>
                    <a:pt x="336" y="820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7" y="820"/>
                    <a:pt x="337" y="820"/>
                    <a:pt x="338" y="819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6" y="820"/>
                    <a:pt x="336" y="820"/>
                    <a:pt x="336" y="820"/>
                  </a:cubicBezTo>
                  <a:cubicBezTo>
                    <a:pt x="332" y="822"/>
                    <a:pt x="328" y="822"/>
                    <a:pt x="324" y="823"/>
                  </a:cubicBezTo>
                  <a:cubicBezTo>
                    <a:pt x="319" y="823"/>
                    <a:pt x="315" y="824"/>
                    <a:pt x="310" y="824"/>
                  </a:cubicBezTo>
                  <a:cubicBezTo>
                    <a:pt x="301" y="824"/>
                    <a:pt x="292" y="824"/>
                    <a:pt x="283" y="823"/>
                  </a:cubicBezTo>
                  <a:cubicBezTo>
                    <a:pt x="274" y="822"/>
                    <a:pt x="264" y="821"/>
                    <a:pt x="256" y="820"/>
                  </a:cubicBezTo>
                  <a:cubicBezTo>
                    <a:pt x="253" y="820"/>
                    <a:pt x="251" y="820"/>
                    <a:pt x="249" y="819"/>
                  </a:cubicBezTo>
                  <a:cubicBezTo>
                    <a:pt x="249" y="819"/>
                    <a:pt x="249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51" y="820"/>
                    <a:pt x="254" y="820"/>
                    <a:pt x="256" y="820"/>
                  </a:cubicBezTo>
                  <a:close/>
                  <a:moveTo>
                    <a:pt x="249" y="817"/>
                  </a:move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lose/>
                  <a:moveTo>
                    <a:pt x="249" y="819"/>
                  </a:moveTo>
                  <a:cubicBezTo>
                    <a:pt x="249" y="819"/>
                    <a:pt x="249" y="819"/>
                    <a:pt x="249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lose/>
                  <a:moveTo>
                    <a:pt x="246" y="817"/>
                  </a:moveTo>
                  <a:cubicBezTo>
                    <a:pt x="246" y="818"/>
                    <a:pt x="247" y="818"/>
                    <a:pt x="248" y="818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8"/>
                  </a:cubicBezTo>
                  <a:cubicBezTo>
                    <a:pt x="247" y="818"/>
                    <a:pt x="246" y="817"/>
                    <a:pt x="245" y="817"/>
                  </a:cubicBezTo>
                  <a:cubicBezTo>
                    <a:pt x="243" y="814"/>
                    <a:pt x="240" y="811"/>
                    <a:pt x="237" y="807"/>
                  </a:cubicBezTo>
                  <a:cubicBezTo>
                    <a:pt x="240" y="811"/>
                    <a:pt x="243" y="814"/>
                    <a:pt x="246" y="817"/>
                  </a:cubicBezTo>
                  <a:close/>
                  <a:moveTo>
                    <a:pt x="230" y="813"/>
                  </a:moveTo>
                  <a:cubicBezTo>
                    <a:pt x="230" y="812"/>
                    <a:pt x="230" y="812"/>
                    <a:pt x="230" y="812"/>
                  </a:cubicBezTo>
                  <a:cubicBezTo>
                    <a:pt x="228" y="811"/>
                    <a:pt x="228" y="811"/>
                    <a:pt x="228" y="811"/>
                  </a:cubicBezTo>
                  <a:cubicBezTo>
                    <a:pt x="228" y="810"/>
                    <a:pt x="228" y="810"/>
                    <a:pt x="228" y="810"/>
                  </a:cubicBezTo>
                  <a:cubicBezTo>
                    <a:pt x="227" y="809"/>
                    <a:pt x="227" y="809"/>
                    <a:pt x="227" y="809"/>
                  </a:cubicBezTo>
                  <a:cubicBezTo>
                    <a:pt x="227" y="808"/>
                    <a:pt x="227" y="808"/>
                    <a:pt x="227" y="808"/>
                  </a:cubicBezTo>
                  <a:cubicBezTo>
                    <a:pt x="223" y="800"/>
                    <a:pt x="223" y="800"/>
                    <a:pt x="223" y="800"/>
                  </a:cubicBezTo>
                  <a:cubicBezTo>
                    <a:pt x="215" y="784"/>
                    <a:pt x="215" y="784"/>
                    <a:pt x="215" y="784"/>
                  </a:cubicBezTo>
                  <a:cubicBezTo>
                    <a:pt x="220" y="793"/>
                    <a:pt x="224" y="804"/>
                    <a:pt x="230" y="813"/>
                  </a:cubicBezTo>
                  <a:close/>
                  <a:moveTo>
                    <a:pt x="190" y="672"/>
                  </a:moveTo>
                  <a:cubicBezTo>
                    <a:pt x="187" y="672"/>
                    <a:pt x="187" y="672"/>
                    <a:pt x="187" y="672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5" y="672"/>
                    <a:pt x="184" y="672"/>
                    <a:pt x="183" y="672"/>
                  </a:cubicBezTo>
                  <a:cubicBezTo>
                    <a:pt x="180" y="672"/>
                    <a:pt x="177" y="673"/>
                    <a:pt x="175" y="675"/>
                  </a:cubicBezTo>
                  <a:cubicBezTo>
                    <a:pt x="172" y="677"/>
                    <a:pt x="170" y="679"/>
                    <a:pt x="169" y="681"/>
                  </a:cubicBezTo>
                  <a:cubicBezTo>
                    <a:pt x="166" y="686"/>
                    <a:pt x="165" y="691"/>
                    <a:pt x="165" y="696"/>
                  </a:cubicBezTo>
                  <a:cubicBezTo>
                    <a:pt x="165" y="702"/>
                    <a:pt x="167" y="707"/>
                    <a:pt x="171" y="711"/>
                  </a:cubicBezTo>
                  <a:cubicBezTo>
                    <a:pt x="173" y="713"/>
                    <a:pt x="175" y="715"/>
                    <a:pt x="178" y="716"/>
                  </a:cubicBezTo>
                  <a:cubicBezTo>
                    <a:pt x="179" y="716"/>
                    <a:pt x="181" y="717"/>
                    <a:pt x="182" y="717"/>
                  </a:cubicBezTo>
                  <a:cubicBezTo>
                    <a:pt x="183" y="717"/>
                    <a:pt x="184" y="717"/>
                    <a:pt x="184" y="717"/>
                  </a:cubicBezTo>
                  <a:cubicBezTo>
                    <a:pt x="185" y="717"/>
                    <a:pt x="185" y="717"/>
                    <a:pt x="185" y="717"/>
                  </a:cubicBezTo>
                  <a:cubicBezTo>
                    <a:pt x="186" y="717"/>
                    <a:pt x="186" y="717"/>
                    <a:pt x="186" y="717"/>
                  </a:cubicBezTo>
                  <a:cubicBezTo>
                    <a:pt x="199" y="717"/>
                    <a:pt x="199" y="717"/>
                    <a:pt x="199" y="717"/>
                  </a:cubicBezTo>
                  <a:cubicBezTo>
                    <a:pt x="224" y="718"/>
                    <a:pt x="224" y="718"/>
                    <a:pt x="224" y="718"/>
                  </a:cubicBezTo>
                  <a:cubicBezTo>
                    <a:pt x="257" y="718"/>
                    <a:pt x="290" y="718"/>
                    <a:pt x="325" y="718"/>
                  </a:cubicBezTo>
                  <a:cubicBezTo>
                    <a:pt x="325" y="719"/>
                    <a:pt x="325" y="719"/>
                    <a:pt x="325" y="719"/>
                  </a:cubicBezTo>
                  <a:cubicBezTo>
                    <a:pt x="323" y="719"/>
                    <a:pt x="322" y="719"/>
                    <a:pt x="321" y="719"/>
                  </a:cubicBezTo>
                  <a:cubicBezTo>
                    <a:pt x="300" y="719"/>
                    <a:pt x="300" y="719"/>
                    <a:pt x="300" y="719"/>
                  </a:cubicBezTo>
                  <a:cubicBezTo>
                    <a:pt x="297" y="719"/>
                    <a:pt x="297" y="719"/>
                    <a:pt x="297" y="719"/>
                  </a:cubicBezTo>
                  <a:cubicBezTo>
                    <a:pt x="272" y="719"/>
                    <a:pt x="247" y="718"/>
                    <a:pt x="223" y="718"/>
                  </a:cubicBezTo>
                  <a:cubicBezTo>
                    <a:pt x="198" y="718"/>
                    <a:pt x="198" y="718"/>
                    <a:pt x="198" y="718"/>
                  </a:cubicBezTo>
                  <a:cubicBezTo>
                    <a:pt x="186" y="718"/>
                    <a:pt x="186" y="718"/>
                    <a:pt x="186" y="718"/>
                  </a:cubicBezTo>
                  <a:cubicBezTo>
                    <a:pt x="185" y="718"/>
                    <a:pt x="185" y="718"/>
                    <a:pt x="185" y="718"/>
                  </a:cubicBezTo>
                  <a:cubicBezTo>
                    <a:pt x="184" y="718"/>
                    <a:pt x="184" y="718"/>
                    <a:pt x="184" y="718"/>
                  </a:cubicBezTo>
                  <a:cubicBezTo>
                    <a:pt x="183" y="718"/>
                    <a:pt x="182" y="718"/>
                    <a:pt x="181" y="718"/>
                  </a:cubicBezTo>
                  <a:cubicBezTo>
                    <a:pt x="180" y="718"/>
                    <a:pt x="178" y="717"/>
                    <a:pt x="177" y="716"/>
                  </a:cubicBezTo>
                  <a:cubicBezTo>
                    <a:pt x="174" y="715"/>
                    <a:pt x="172" y="713"/>
                    <a:pt x="170" y="711"/>
                  </a:cubicBezTo>
                  <a:cubicBezTo>
                    <a:pt x="166" y="707"/>
                    <a:pt x="164" y="702"/>
                    <a:pt x="164" y="696"/>
                  </a:cubicBezTo>
                  <a:cubicBezTo>
                    <a:pt x="164" y="691"/>
                    <a:pt x="165" y="685"/>
                    <a:pt x="168" y="680"/>
                  </a:cubicBezTo>
                  <a:cubicBezTo>
                    <a:pt x="170" y="678"/>
                    <a:pt x="172" y="676"/>
                    <a:pt x="174" y="674"/>
                  </a:cubicBezTo>
                  <a:cubicBezTo>
                    <a:pt x="177" y="673"/>
                    <a:pt x="180" y="671"/>
                    <a:pt x="183" y="671"/>
                  </a:cubicBezTo>
                  <a:cubicBezTo>
                    <a:pt x="183" y="671"/>
                    <a:pt x="184" y="671"/>
                    <a:pt x="185" y="671"/>
                  </a:cubicBezTo>
                  <a:cubicBezTo>
                    <a:pt x="187" y="671"/>
                    <a:pt x="187" y="671"/>
                    <a:pt x="187" y="671"/>
                  </a:cubicBezTo>
                  <a:cubicBezTo>
                    <a:pt x="190" y="671"/>
                    <a:pt x="190" y="671"/>
                    <a:pt x="190" y="671"/>
                  </a:cubicBezTo>
                  <a:cubicBezTo>
                    <a:pt x="196" y="671"/>
                    <a:pt x="196" y="671"/>
                    <a:pt x="196" y="671"/>
                  </a:cubicBezTo>
                  <a:cubicBezTo>
                    <a:pt x="196" y="671"/>
                    <a:pt x="194" y="671"/>
                    <a:pt x="197" y="671"/>
                  </a:cubicBezTo>
                  <a:lnTo>
                    <a:pt x="190" y="672"/>
                  </a:lnTo>
                  <a:close/>
                  <a:moveTo>
                    <a:pt x="136" y="380"/>
                  </a:moveTo>
                  <a:cubicBezTo>
                    <a:pt x="135" y="376"/>
                    <a:pt x="135" y="371"/>
                    <a:pt x="136" y="368"/>
                  </a:cubicBezTo>
                  <a:cubicBezTo>
                    <a:pt x="137" y="364"/>
                    <a:pt x="139" y="361"/>
                    <a:pt x="143" y="359"/>
                  </a:cubicBezTo>
                  <a:cubicBezTo>
                    <a:pt x="146" y="356"/>
                    <a:pt x="150" y="355"/>
                    <a:pt x="154" y="354"/>
                  </a:cubicBezTo>
                  <a:cubicBezTo>
                    <a:pt x="158" y="354"/>
                    <a:pt x="162" y="355"/>
                    <a:pt x="166" y="357"/>
                  </a:cubicBezTo>
                  <a:cubicBezTo>
                    <a:pt x="170" y="359"/>
                    <a:pt x="174" y="362"/>
                    <a:pt x="177" y="366"/>
                  </a:cubicBezTo>
                  <a:cubicBezTo>
                    <a:pt x="180" y="369"/>
                    <a:pt x="183" y="373"/>
                    <a:pt x="185" y="377"/>
                  </a:cubicBezTo>
                  <a:cubicBezTo>
                    <a:pt x="188" y="384"/>
                    <a:pt x="188" y="384"/>
                    <a:pt x="188" y="384"/>
                  </a:cubicBezTo>
                  <a:cubicBezTo>
                    <a:pt x="194" y="396"/>
                    <a:pt x="194" y="396"/>
                    <a:pt x="194" y="396"/>
                  </a:cubicBezTo>
                  <a:cubicBezTo>
                    <a:pt x="196" y="395"/>
                    <a:pt x="198" y="394"/>
                    <a:pt x="200" y="393"/>
                  </a:cubicBezTo>
                  <a:cubicBezTo>
                    <a:pt x="201" y="393"/>
                    <a:pt x="201" y="392"/>
                    <a:pt x="202" y="392"/>
                  </a:cubicBezTo>
                  <a:cubicBezTo>
                    <a:pt x="203" y="391"/>
                    <a:pt x="204" y="391"/>
                    <a:pt x="205" y="390"/>
                  </a:cubicBezTo>
                  <a:cubicBezTo>
                    <a:pt x="207" y="389"/>
                    <a:pt x="207" y="389"/>
                    <a:pt x="207" y="389"/>
                  </a:cubicBezTo>
                  <a:cubicBezTo>
                    <a:pt x="209" y="388"/>
                    <a:pt x="209" y="388"/>
                    <a:pt x="209" y="388"/>
                  </a:cubicBezTo>
                  <a:cubicBezTo>
                    <a:pt x="210" y="387"/>
                    <a:pt x="211" y="386"/>
                    <a:pt x="213" y="386"/>
                  </a:cubicBezTo>
                  <a:cubicBezTo>
                    <a:pt x="217" y="383"/>
                    <a:pt x="221" y="380"/>
                    <a:pt x="225" y="376"/>
                  </a:cubicBezTo>
                  <a:cubicBezTo>
                    <a:pt x="229" y="373"/>
                    <a:pt x="233" y="369"/>
                    <a:pt x="237" y="366"/>
                  </a:cubicBezTo>
                  <a:cubicBezTo>
                    <a:pt x="239" y="364"/>
                    <a:pt x="240" y="362"/>
                    <a:pt x="242" y="360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46" y="356"/>
                    <a:pt x="246" y="356"/>
                    <a:pt x="246" y="356"/>
                  </a:cubicBezTo>
                  <a:cubicBezTo>
                    <a:pt x="247" y="354"/>
                    <a:pt x="249" y="353"/>
                    <a:pt x="250" y="351"/>
                  </a:cubicBezTo>
                  <a:cubicBezTo>
                    <a:pt x="249" y="349"/>
                    <a:pt x="247" y="348"/>
                    <a:pt x="246" y="346"/>
                  </a:cubicBezTo>
                  <a:cubicBezTo>
                    <a:pt x="245" y="345"/>
                    <a:pt x="245" y="345"/>
                    <a:pt x="245" y="345"/>
                  </a:cubicBezTo>
                  <a:cubicBezTo>
                    <a:pt x="245" y="344"/>
                    <a:pt x="245" y="344"/>
                    <a:pt x="245" y="344"/>
                  </a:cubicBezTo>
                  <a:cubicBezTo>
                    <a:pt x="245" y="343"/>
                    <a:pt x="244" y="343"/>
                    <a:pt x="244" y="342"/>
                  </a:cubicBezTo>
                  <a:cubicBezTo>
                    <a:pt x="243" y="340"/>
                    <a:pt x="242" y="338"/>
                    <a:pt x="242" y="336"/>
                  </a:cubicBezTo>
                  <a:cubicBezTo>
                    <a:pt x="242" y="335"/>
                    <a:pt x="241" y="334"/>
                    <a:pt x="241" y="333"/>
                  </a:cubicBezTo>
                  <a:cubicBezTo>
                    <a:pt x="241" y="332"/>
                    <a:pt x="241" y="332"/>
                    <a:pt x="241" y="331"/>
                  </a:cubicBezTo>
                  <a:cubicBezTo>
                    <a:pt x="241" y="331"/>
                    <a:pt x="241" y="330"/>
                    <a:pt x="241" y="330"/>
                  </a:cubicBezTo>
                  <a:cubicBezTo>
                    <a:pt x="241" y="328"/>
                    <a:pt x="241" y="325"/>
                    <a:pt x="241" y="323"/>
                  </a:cubicBezTo>
                  <a:cubicBezTo>
                    <a:pt x="242" y="314"/>
                    <a:pt x="246" y="306"/>
                    <a:pt x="251" y="298"/>
                  </a:cubicBezTo>
                  <a:cubicBezTo>
                    <a:pt x="253" y="295"/>
                    <a:pt x="256" y="291"/>
                    <a:pt x="260" y="289"/>
                  </a:cubicBezTo>
                  <a:cubicBezTo>
                    <a:pt x="263" y="287"/>
                    <a:pt x="267" y="286"/>
                    <a:pt x="271" y="286"/>
                  </a:cubicBezTo>
                  <a:cubicBezTo>
                    <a:pt x="274" y="287"/>
                    <a:pt x="278" y="288"/>
                    <a:pt x="281" y="291"/>
                  </a:cubicBezTo>
                  <a:cubicBezTo>
                    <a:pt x="285" y="293"/>
                    <a:pt x="287" y="297"/>
                    <a:pt x="288" y="300"/>
                  </a:cubicBezTo>
                  <a:cubicBezTo>
                    <a:pt x="291" y="307"/>
                    <a:pt x="288" y="316"/>
                    <a:pt x="284" y="324"/>
                  </a:cubicBezTo>
                  <a:cubicBezTo>
                    <a:pt x="282" y="328"/>
                    <a:pt x="279" y="332"/>
                    <a:pt x="276" y="335"/>
                  </a:cubicBezTo>
                  <a:cubicBezTo>
                    <a:pt x="275" y="337"/>
                    <a:pt x="275" y="337"/>
                    <a:pt x="275" y="337"/>
                  </a:cubicBezTo>
                  <a:cubicBezTo>
                    <a:pt x="273" y="339"/>
                    <a:pt x="273" y="339"/>
                    <a:pt x="273" y="339"/>
                  </a:cubicBezTo>
                  <a:cubicBezTo>
                    <a:pt x="269" y="344"/>
                    <a:pt x="269" y="344"/>
                    <a:pt x="269" y="344"/>
                  </a:cubicBezTo>
                  <a:cubicBezTo>
                    <a:pt x="268" y="346"/>
                    <a:pt x="267" y="347"/>
                    <a:pt x="267" y="349"/>
                  </a:cubicBezTo>
                  <a:cubicBezTo>
                    <a:pt x="267" y="349"/>
                    <a:pt x="267" y="350"/>
                    <a:pt x="267" y="350"/>
                  </a:cubicBezTo>
                  <a:cubicBezTo>
                    <a:pt x="267" y="351"/>
                    <a:pt x="267" y="351"/>
                    <a:pt x="267" y="351"/>
                  </a:cubicBezTo>
                  <a:cubicBezTo>
                    <a:pt x="267" y="351"/>
                    <a:pt x="267" y="351"/>
                    <a:pt x="268" y="351"/>
                  </a:cubicBezTo>
                  <a:cubicBezTo>
                    <a:pt x="268" y="352"/>
                    <a:pt x="268" y="352"/>
                    <a:pt x="268" y="352"/>
                  </a:cubicBezTo>
                  <a:cubicBezTo>
                    <a:pt x="268" y="352"/>
                    <a:pt x="269" y="353"/>
                    <a:pt x="270" y="353"/>
                  </a:cubicBezTo>
                  <a:cubicBezTo>
                    <a:pt x="270" y="354"/>
                    <a:pt x="271" y="354"/>
                    <a:pt x="272" y="354"/>
                  </a:cubicBezTo>
                  <a:cubicBezTo>
                    <a:pt x="274" y="355"/>
                    <a:pt x="276" y="356"/>
                    <a:pt x="277" y="356"/>
                  </a:cubicBezTo>
                  <a:cubicBezTo>
                    <a:pt x="278" y="356"/>
                    <a:pt x="279" y="357"/>
                    <a:pt x="280" y="357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5" y="358"/>
                    <a:pt x="286" y="358"/>
                    <a:pt x="287" y="358"/>
                  </a:cubicBezTo>
                  <a:cubicBezTo>
                    <a:pt x="292" y="359"/>
                    <a:pt x="297" y="359"/>
                    <a:pt x="303" y="359"/>
                  </a:cubicBezTo>
                  <a:cubicBezTo>
                    <a:pt x="308" y="359"/>
                    <a:pt x="313" y="359"/>
                    <a:pt x="318" y="358"/>
                  </a:cubicBezTo>
                  <a:cubicBezTo>
                    <a:pt x="321" y="357"/>
                    <a:pt x="323" y="356"/>
                    <a:pt x="326" y="355"/>
                  </a:cubicBezTo>
                  <a:cubicBezTo>
                    <a:pt x="327" y="355"/>
                    <a:pt x="327" y="355"/>
                    <a:pt x="327" y="355"/>
                  </a:cubicBezTo>
                  <a:cubicBezTo>
                    <a:pt x="328" y="355"/>
                    <a:pt x="328" y="355"/>
                    <a:pt x="328" y="355"/>
                  </a:cubicBezTo>
                  <a:cubicBezTo>
                    <a:pt x="331" y="353"/>
                    <a:pt x="331" y="353"/>
                    <a:pt x="331" y="353"/>
                  </a:cubicBezTo>
                  <a:cubicBezTo>
                    <a:pt x="333" y="353"/>
                    <a:pt x="335" y="352"/>
                    <a:pt x="337" y="351"/>
                  </a:cubicBezTo>
                  <a:cubicBezTo>
                    <a:pt x="336" y="348"/>
                    <a:pt x="336" y="345"/>
                    <a:pt x="335" y="342"/>
                  </a:cubicBezTo>
                  <a:cubicBezTo>
                    <a:pt x="335" y="340"/>
                    <a:pt x="335" y="340"/>
                    <a:pt x="335" y="340"/>
                  </a:cubicBezTo>
                  <a:cubicBezTo>
                    <a:pt x="335" y="339"/>
                    <a:pt x="335" y="339"/>
                    <a:pt x="335" y="339"/>
                  </a:cubicBezTo>
                  <a:cubicBezTo>
                    <a:pt x="334" y="337"/>
                    <a:pt x="334" y="337"/>
                    <a:pt x="334" y="337"/>
                  </a:cubicBezTo>
                  <a:cubicBezTo>
                    <a:pt x="334" y="333"/>
                    <a:pt x="334" y="330"/>
                    <a:pt x="334" y="327"/>
                  </a:cubicBezTo>
                  <a:cubicBezTo>
                    <a:pt x="334" y="320"/>
                    <a:pt x="336" y="314"/>
                    <a:pt x="339" y="309"/>
                  </a:cubicBezTo>
                  <a:cubicBezTo>
                    <a:pt x="340" y="307"/>
                    <a:pt x="342" y="304"/>
                    <a:pt x="345" y="302"/>
                  </a:cubicBezTo>
                  <a:cubicBezTo>
                    <a:pt x="346" y="301"/>
                    <a:pt x="347" y="300"/>
                    <a:pt x="348" y="299"/>
                  </a:cubicBezTo>
                  <a:cubicBezTo>
                    <a:pt x="349" y="298"/>
                    <a:pt x="350" y="297"/>
                    <a:pt x="352" y="297"/>
                  </a:cubicBezTo>
                  <a:cubicBezTo>
                    <a:pt x="357" y="294"/>
                    <a:pt x="363" y="294"/>
                    <a:pt x="367" y="296"/>
                  </a:cubicBezTo>
                  <a:cubicBezTo>
                    <a:pt x="369" y="296"/>
                    <a:pt x="370" y="297"/>
                    <a:pt x="371" y="297"/>
                  </a:cubicBezTo>
                  <a:cubicBezTo>
                    <a:pt x="371" y="298"/>
                    <a:pt x="372" y="298"/>
                    <a:pt x="372" y="299"/>
                  </a:cubicBezTo>
                  <a:cubicBezTo>
                    <a:pt x="373" y="299"/>
                    <a:pt x="373" y="300"/>
                    <a:pt x="374" y="300"/>
                  </a:cubicBezTo>
                  <a:cubicBezTo>
                    <a:pt x="375" y="303"/>
                    <a:pt x="377" y="305"/>
                    <a:pt x="378" y="308"/>
                  </a:cubicBezTo>
                  <a:cubicBezTo>
                    <a:pt x="380" y="313"/>
                    <a:pt x="380" y="319"/>
                    <a:pt x="378" y="325"/>
                  </a:cubicBezTo>
                  <a:cubicBezTo>
                    <a:pt x="376" y="330"/>
                    <a:pt x="372" y="336"/>
                    <a:pt x="367" y="340"/>
                  </a:cubicBezTo>
                  <a:cubicBezTo>
                    <a:pt x="365" y="343"/>
                    <a:pt x="363" y="345"/>
                    <a:pt x="360" y="347"/>
                  </a:cubicBezTo>
                  <a:cubicBezTo>
                    <a:pt x="359" y="347"/>
                    <a:pt x="359" y="348"/>
                    <a:pt x="358" y="348"/>
                  </a:cubicBezTo>
                  <a:cubicBezTo>
                    <a:pt x="357" y="349"/>
                    <a:pt x="357" y="349"/>
                    <a:pt x="357" y="349"/>
                  </a:cubicBezTo>
                  <a:cubicBezTo>
                    <a:pt x="356" y="350"/>
                    <a:pt x="356" y="350"/>
                    <a:pt x="356" y="350"/>
                  </a:cubicBezTo>
                  <a:cubicBezTo>
                    <a:pt x="353" y="352"/>
                    <a:pt x="351" y="353"/>
                    <a:pt x="348" y="355"/>
                  </a:cubicBezTo>
                  <a:cubicBezTo>
                    <a:pt x="349" y="357"/>
                    <a:pt x="349" y="359"/>
                    <a:pt x="350" y="361"/>
                  </a:cubicBezTo>
                  <a:cubicBezTo>
                    <a:pt x="350" y="362"/>
                    <a:pt x="351" y="363"/>
                    <a:pt x="351" y="364"/>
                  </a:cubicBezTo>
                  <a:cubicBezTo>
                    <a:pt x="352" y="366"/>
                    <a:pt x="352" y="366"/>
                    <a:pt x="352" y="366"/>
                  </a:cubicBezTo>
                  <a:cubicBezTo>
                    <a:pt x="353" y="369"/>
                    <a:pt x="354" y="371"/>
                    <a:pt x="356" y="373"/>
                  </a:cubicBezTo>
                  <a:cubicBezTo>
                    <a:pt x="358" y="378"/>
                    <a:pt x="361" y="382"/>
                    <a:pt x="364" y="387"/>
                  </a:cubicBezTo>
                  <a:cubicBezTo>
                    <a:pt x="367" y="391"/>
                    <a:pt x="371" y="395"/>
                    <a:pt x="375" y="398"/>
                  </a:cubicBezTo>
                  <a:cubicBezTo>
                    <a:pt x="376" y="399"/>
                    <a:pt x="377" y="400"/>
                    <a:pt x="378" y="400"/>
                  </a:cubicBezTo>
                  <a:cubicBezTo>
                    <a:pt x="379" y="401"/>
                    <a:pt x="379" y="401"/>
                    <a:pt x="380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3" y="403"/>
                    <a:pt x="383" y="403"/>
                    <a:pt x="383" y="403"/>
                  </a:cubicBezTo>
                  <a:cubicBezTo>
                    <a:pt x="384" y="404"/>
                    <a:pt x="386" y="405"/>
                    <a:pt x="388" y="406"/>
                  </a:cubicBezTo>
                  <a:cubicBezTo>
                    <a:pt x="391" y="407"/>
                    <a:pt x="391" y="407"/>
                    <a:pt x="391" y="407"/>
                  </a:cubicBezTo>
                  <a:cubicBezTo>
                    <a:pt x="392" y="408"/>
                    <a:pt x="392" y="408"/>
                    <a:pt x="392" y="408"/>
                  </a:cubicBezTo>
                  <a:cubicBezTo>
                    <a:pt x="393" y="408"/>
                    <a:pt x="393" y="408"/>
                    <a:pt x="394" y="408"/>
                  </a:cubicBezTo>
                  <a:cubicBezTo>
                    <a:pt x="401" y="393"/>
                    <a:pt x="401" y="393"/>
                    <a:pt x="401" y="393"/>
                  </a:cubicBezTo>
                  <a:cubicBezTo>
                    <a:pt x="406" y="383"/>
                    <a:pt x="406" y="383"/>
                    <a:pt x="406" y="383"/>
                  </a:cubicBezTo>
                  <a:cubicBezTo>
                    <a:pt x="408" y="379"/>
                    <a:pt x="408" y="379"/>
                    <a:pt x="408" y="379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7"/>
                    <a:pt x="409" y="377"/>
                    <a:pt x="409" y="377"/>
                  </a:cubicBezTo>
                  <a:cubicBezTo>
                    <a:pt x="410" y="376"/>
                    <a:pt x="410" y="375"/>
                    <a:pt x="411" y="375"/>
                  </a:cubicBezTo>
                  <a:cubicBezTo>
                    <a:pt x="413" y="372"/>
                    <a:pt x="415" y="370"/>
                    <a:pt x="417" y="367"/>
                  </a:cubicBezTo>
                  <a:cubicBezTo>
                    <a:pt x="420" y="365"/>
                    <a:pt x="422" y="363"/>
                    <a:pt x="425" y="362"/>
                  </a:cubicBezTo>
                  <a:cubicBezTo>
                    <a:pt x="426" y="361"/>
                    <a:pt x="427" y="361"/>
                    <a:pt x="429" y="361"/>
                  </a:cubicBezTo>
                  <a:cubicBezTo>
                    <a:pt x="430" y="361"/>
                    <a:pt x="431" y="361"/>
                    <a:pt x="432" y="361"/>
                  </a:cubicBezTo>
                  <a:cubicBezTo>
                    <a:pt x="437" y="362"/>
                    <a:pt x="441" y="366"/>
                    <a:pt x="444" y="372"/>
                  </a:cubicBezTo>
                  <a:cubicBezTo>
                    <a:pt x="446" y="377"/>
                    <a:pt x="447" y="384"/>
                    <a:pt x="446" y="390"/>
                  </a:cubicBezTo>
                  <a:cubicBezTo>
                    <a:pt x="445" y="393"/>
                    <a:pt x="445" y="396"/>
                    <a:pt x="443" y="399"/>
                  </a:cubicBezTo>
                  <a:cubicBezTo>
                    <a:pt x="442" y="402"/>
                    <a:pt x="440" y="405"/>
                    <a:pt x="438" y="407"/>
                  </a:cubicBezTo>
                  <a:cubicBezTo>
                    <a:pt x="434" y="411"/>
                    <a:pt x="429" y="415"/>
                    <a:pt x="423" y="417"/>
                  </a:cubicBezTo>
                  <a:cubicBezTo>
                    <a:pt x="420" y="418"/>
                    <a:pt x="416" y="418"/>
                    <a:pt x="413" y="418"/>
                  </a:cubicBezTo>
                  <a:cubicBezTo>
                    <a:pt x="411" y="418"/>
                    <a:pt x="410" y="419"/>
                    <a:pt x="408" y="419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8"/>
                    <a:pt x="404" y="418"/>
                    <a:pt x="404" y="418"/>
                  </a:cubicBezTo>
                  <a:cubicBezTo>
                    <a:pt x="399" y="418"/>
                    <a:pt x="399" y="418"/>
                    <a:pt x="399" y="418"/>
                  </a:cubicBezTo>
                  <a:cubicBezTo>
                    <a:pt x="398" y="419"/>
                    <a:pt x="397" y="421"/>
                    <a:pt x="397" y="423"/>
                  </a:cubicBezTo>
                  <a:cubicBezTo>
                    <a:pt x="395" y="427"/>
                    <a:pt x="395" y="427"/>
                    <a:pt x="395" y="427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3"/>
                    <a:pt x="387" y="443"/>
                    <a:pt x="387" y="443"/>
                  </a:cubicBezTo>
                  <a:cubicBezTo>
                    <a:pt x="384" y="451"/>
                    <a:pt x="381" y="458"/>
                    <a:pt x="378" y="465"/>
                  </a:cubicBezTo>
                  <a:cubicBezTo>
                    <a:pt x="372" y="480"/>
                    <a:pt x="367" y="495"/>
                    <a:pt x="361" y="510"/>
                  </a:cubicBezTo>
                  <a:cubicBezTo>
                    <a:pt x="351" y="539"/>
                    <a:pt x="341" y="570"/>
                    <a:pt x="332" y="600"/>
                  </a:cubicBezTo>
                  <a:cubicBezTo>
                    <a:pt x="327" y="617"/>
                    <a:pt x="327" y="617"/>
                    <a:pt x="327" y="617"/>
                  </a:cubicBezTo>
                  <a:cubicBezTo>
                    <a:pt x="326" y="622"/>
                    <a:pt x="326" y="622"/>
                    <a:pt x="326" y="622"/>
                  </a:cubicBezTo>
                  <a:cubicBezTo>
                    <a:pt x="325" y="622"/>
                    <a:pt x="325" y="622"/>
                    <a:pt x="325" y="622"/>
                  </a:cubicBezTo>
                  <a:cubicBezTo>
                    <a:pt x="330" y="603"/>
                    <a:pt x="330" y="603"/>
                    <a:pt x="330" y="603"/>
                  </a:cubicBezTo>
                  <a:cubicBezTo>
                    <a:pt x="334" y="592"/>
                    <a:pt x="334" y="592"/>
                    <a:pt x="334" y="592"/>
                  </a:cubicBezTo>
                  <a:cubicBezTo>
                    <a:pt x="342" y="563"/>
                    <a:pt x="352" y="534"/>
                    <a:pt x="362" y="506"/>
                  </a:cubicBezTo>
                  <a:cubicBezTo>
                    <a:pt x="367" y="491"/>
                    <a:pt x="373" y="477"/>
                    <a:pt x="378" y="463"/>
                  </a:cubicBezTo>
                  <a:cubicBezTo>
                    <a:pt x="381" y="456"/>
                    <a:pt x="384" y="449"/>
                    <a:pt x="387" y="442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403" y="418"/>
                    <a:pt x="403" y="418"/>
                    <a:pt x="403" y="418"/>
                  </a:cubicBezTo>
                  <a:cubicBezTo>
                    <a:pt x="404" y="418"/>
                    <a:pt x="405" y="418"/>
                    <a:pt x="406" y="418"/>
                  </a:cubicBezTo>
                  <a:cubicBezTo>
                    <a:pt x="406" y="418"/>
                    <a:pt x="407" y="418"/>
                    <a:pt x="407" y="418"/>
                  </a:cubicBezTo>
                  <a:cubicBezTo>
                    <a:pt x="408" y="418"/>
                    <a:pt x="408" y="418"/>
                    <a:pt x="408" y="418"/>
                  </a:cubicBezTo>
                  <a:cubicBezTo>
                    <a:pt x="410" y="418"/>
                    <a:pt x="411" y="418"/>
                    <a:pt x="413" y="418"/>
                  </a:cubicBezTo>
                  <a:cubicBezTo>
                    <a:pt x="416" y="417"/>
                    <a:pt x="419" y="417"/>
                    <a:pt x="422" y="416"/>
                  </a:cubicBezTo>
                  <a:cubicBezTo>
                    <a:pt x="428" y="414"/>
                    <a:pt x="434" y="411"/>
                    <a:pt x="438" y="406"/>
                  </a:cubicBezTo>
                  <a:cubicBezTo>
                    <a:pt x="440" y="404"/>
                    <a:pt x="442" y="402"/>
                    <a:pt x="443" y="399"/>
                  </a:cubicBezTo>
                  <a:cubicBezTo>
                    <a:pt x="444" y="396"/>
                    <a:pt x="445" y="393"/>
                    <a:pt x="445" y="390"/>
                  </a:cubicBezTo>
                  <a:cubicBezTo>
                    <a:pt x="446" y="384"/>
                    <a:pt x="446" y="377"/>
                    <a:pt x="443" y="372"/>
                  </a:cubicBezTo>
                  <a:cubicBezTo>
                    <a:pt x="441" y="367"/>
                    <a:pt x="436" y="362"/>
                    <a:pt x="432" y="362"/>
                  </a:cubicBezTo>
                  <a:cubicBezTo>
                    <a:pt x="431" y="362"/>
                    <a:pt x="431" y="362"/>
                    <a:pt x="430" y="361"/>
                  </a:cubicBezTo>
                  <a:cubicBezTo>
                    <a:pt x="430" y="361"/>
                    <a:pt x="429" y="362"/>
                    <a:pt x="429" y="362"/>
                  </a:cubicBezTo>
                  <a:cubicBezTo>
                    <a:pt x="428" y="362"/>
                    <a:pt x="426" y="362"/>
                    <a:pt x="425" y="363"/>
                  </a:cubicBezTo>
                  <a:cubicBezTo>
                    <a:pt x="423" y="364"/>
                    <a:pt x="420" y="366"/>
                    <a:pt x="418" y="368"/>
                  </a:cubicBezTo>
                  <a:cubicBezTo>
                    <a:pt x="415" y="370"/>
                    <a:pt x="413" y="373"/>
                    <a:pt x="411" y="375"/>
                  </a:cubicBezTo>
                  <a:cubicBezTo>
                    <a:pt x="411" y="376"/>
                    <a:pt x="410" y="377"/>
                    <a:pt x="410" y="377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06" y="384"/>
                    <a:pt x="406" y="384"/>
                    <a:pt x="406" y="384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394" y="409"/>
                    <a:pt x="394" y="409"/>
                    <a:pt x="394" y="409"/>
                  </a:cubicBezTo>
                  <a:cubicBezTo>
                    <a:pt x="394" y="409"/>
                    <a:pt x="393" y="409"/>
                    <a:pt x="393" y="409"/>
                  </a:cubicBezTo>
                  <a:cubicBezTo>
                    <a:pt x="391" y="408"/>
                    <a:pt x="391" y="408"/>
                    <a:pt x="391" y="408"/>
                  </a:cubicBezTo>
                  <a:cubicBezTo>
                    <a:pt x="388" y="407"/>
                    <a:pt x="388" y="407"/>
                    <a:pt x="388" y="407"/>
                  </a:cubicBezTo>
                  <a:cubicBezTo>
                    <a:pt x="386" y="406"/>
                    <a:pt x="384" y="405"/>
                    <a:pt x="382" y="404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0" y="402"/>
                    <a:pt x="380" y="402"/>
                    <a:pt x="380" y="402"/>
                  </a:cubicBezTo>
                  <a:cubicBezTo>
                    <a:pt x="379" y="402"/>
                    <a:pt x="378" y="402"/>
                    <a:pt x="378" y="401"/>
                  </a:cubicBezTo>
                  <a:cubicBezTo>
                    <a:pt x="377" y="400"/>
                    <a:pt x="376" y="400"/>
                    <a:pt x="375" y="399"/>
                  </a:cubicBezTo>
                  <a:cubicBezTo>
                    <a:pt x="370" y="395"/>
                    <a:pt x="367" y="391"/>
                    <a:pt x="363" y="387"/>
                  </a:cubicBezTo>
                  <a:cubicBezTo>
                    <a:pt x="360" y="383"/>
                    <a:pt x="357" y="378"/>
                    <a:pt x="355" y="374"/>
                  </a:cubicBezTo>
                  <a:cubicBezTo>
                    <a:pt x="354" y="371"/>
                    <a:pt x="352" y="369"/>
                    <a:pt x="351" y="367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50" y="363"/>
                    <a:pt x="350" y="362"/>
                    <a:pt x="349" y="361"/>
                  </a:cubicBezTo>
                  <a:cubicBezTo>
                    <a:pt x="348" y="359"/>
                    <a:pt x="348" y="357"/>
                    <a:pt x="347" y="355"/>
                  </a:cubicBezTo>
                  <a:cubicBezTo>
                    <a:pt x="350" y="353"/>
                    <a:pt x="352" y="351"/>
                    <a:pt x="355" y="349"/>
                  </a:cubicBezTo>
                  <a:cubicBezTo>
                    <a:pt x="357" y="348"/>
                    <a:pt x="357" y="348"/>
                    <a:pt x="357" y="348"/>
                  </a:cubicBezTo>
                  <a:cubicBezTo>
                    <a:pt x="358" y="348"/>
                    <a:pt x="358" y="348"/>
                    <a:pt x="358" y="348"/>
                  </a:cubicBezTo>
                  <a:cubicBezTo>
                    <a:pt x="358" y="347"/>
                    <a:pt x="359" y="347"/>
                    <a:pt x="359" y="346"/>
                  </a:cubicBezTo>
                  <a:cubicBezTo>
                    <a:pt x="362" y="344"/>
                    <a:pt x="364" y="342"/>
                    <a:pt x="367" y="340"/>
                  </a:cubicBezTo>
                  <a:cubicBezTo>
                    <a:pt x="371" y="335"/>
                    <a:pt x="375" y="330"/>
                    <a:pt x="377" y="325"/>
                  </a:cubicBezTo>
                  <a:cubicBezTo>
                    <a:pt x="379" y="319"/>
                    <a:pt x="379" y="313"/>
                    <a:pt x="377" y="308"/>
                  </a:cubicBezTo>
                  <a:cubicBezTo>
                    <a:pt x="376" y="306"/>
                    <a:pt x="375" y="303"/>
                    <a:pt x="373" y="301"/>
                  </a:cubicBezTo>
                  <a:cubicBezTo>
                    <a:pt x="372" y="301"/>
                    <a:pt x="372" y="300"/>
                    <a:pt x="371" y="299"/>
                  </a:cubicBezTo>
                  <a:cubicBezTo>
                    <a:pt x="371" y="299"/>
                    <a:pt x="371" y="299"/>
                    <a:pt x="370" y="298"/>
                  </a:cubicBezTo>
                  <a:cubicBezTo>
                    <a:pt x="369" y="297"/>
                    <a:pt x="368" y="297"/>
                    <a:pt x="367" y="296"/>
                  </a:cubicBezTo>
                  <a:cubicBezTo>
                    <a:pt x="363" y="295"/>
                    <a:pt x="357" y="295"/>
                    <a:pt x="352" y="298"/>
                  </a:cubicBezTo>
                  <a:cubicBezTo>
                    <a:pt x="351" y="298"/>
                    <a:pt x="350" y="299"/>
                    <a:pt x="349" y="300"/>
                  </a:cubicBezTo>
                  <a:cubicBezTo>
                    <a:pt x="347" y="301"/>
                    <a:pt x="346" y="302"/>
                    <a:pt x="345" y="303"/>
                  </a:cubicBezTo>
                  <a:cubicBezTo>
                    <a:pt x="343" y="305"/>
                    <a:pt x="341" y="307"/>
                    <a:pt x="340" y="310"/>
                  </a:cubicBezTo>
                  <a:cubicBezTo>
                    <a:pt x="337" y="315"/>
                    <a:pt x="335" y="321"/>
                    <a:pt x="335" y="327"/>
                  </a:cubicBezTo>
                  <a:cubicBezTo>
                    <a:pt x="335" y="330"/>
                    <a:pt x="335" y="333"/>
                    <a:pt x="335" y="337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42"/>
                    <a:pt x="336" y="342"/>
                    <a:pt x="336" y="342"/>
                  </a:cubicBezTo>
                  <a:cubicBezTo>
                    <a:pt x="336" y="343"/>
                    <a:pt x="336" y="343"/>
                    <a:pt x="336" y="343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7"/>
                    <a:pt x="337" y="347"/>
                    <a:pt x="337" y="347"/>
                  </a:cubicBezTo>
                  <a:cubicBezTo>
                    <a:pt x="338" y="351"/>
                    <a:pt x="338" y="351"/>
                    <a:pt x="338" y="351"/>
                  </a:cubicBezTo>
                  <a:cubicBezTo>
                    <a:pt x="336" y="352"/>
                    <a:pt x="334" y="353"/>
                    <a:pt x="332" y="354"/>
                  </a:cubicBezTo>
                  <a:cubicBezTo>
                    <a:pt x="331" y="355"/>
                    <a:pt x="330" y="355"/>
                    <a:pt x="329" y="355"/>
                  </a:cubicBezTo>
                  <a:cubicBezTo>
                    <a:pt x="328" y="356"/>
                    <a:pt x="328" y="356"/>
                    <a:pt x="328" y="356"/>
                  </a:cubicBezTo>
                  <a:cubicBezTo>
                    <a:pt x="326" y="356"/>
                    <a:pt x="326" y="356"/>
                    <a:pt x="326" y="356"/>
                  </a:cubicBezTo>
                  <a:cubicBezTo>
                    <a:pt x="324" y="357"/>
                    <a:pt x="321" y="358"/>
                    <a:pt x="318" y="359"/>
                  </a:cubicBezTo>
                  <a:cubicBezTo>
                    <a:pt x="313" y="360"/>
                    <a:pt x="308" y="360"/>
                    <a:pt x="303" y="360"/>
                  </a:cubicBezTo>
                  <a:cubicBezTo>
                    <a:pt x="297" y="360"/>
                    <a:pt x="292" y="360"/>
                    <a:pt x="287" y="359"/>
                  </a:cubicBezTo>
                  <a:cubicBezTo>
                    <a:pt x="286" y="359"/>
                    <a:pt x="284" y="359"/>
                    <a:pt x="283" y="358"/>
                  </a:cubicBezTo>
                  <a:cubicBezTo>
                    <a:pt x="282" y="358"/>
                    <a:pt x="281" y="358"/>
                    <a:pt x="280" y="358"/>
                  </a:cubicBezTo>
                  <a:cubicBezTo>
                    <a:pt x="279" y="358"/>
                    <a:pt x="278" y="357"/>
                    <a:pt x="277" y="357"/>
                  </a:cubicBezTo>
                  <a:cubicBezTo>
                    <a:pt x="275" y="357"/>
                    <a:pt x="273" y="356"/>
                    <a:pt x="271" y="355"/>
                  </a:cubicBezTo>
                  <a:cubicBezTo>
                    <a:pt x="270" y="355"/>
                    <a:pt x="269" y="354"/>
                    <a:pt x="268" y="354"/>
                  </a:cubicBezTo>
                  <a:cubicBezTo>
                    <a:pt x="268" y="353"/>
                    <a:pt x="267" y="353"/>
                    <a:pt x="267" y="352"/>
                  </a:cubicBezTo>
                  <a:cubicBezTo>
                    <a:pt x="266" y="352"/>
                    <a:pt x="266" y="351"/>
                    <a:pt x="266" y="351"/>
                  </a:cubicBezTo>
                  <a:cubicBezTo>
                    <a:pt x="266" y="350"/>
                    <a:pt x="266" y="350"/>
                    <a:pt x="266" y="350"/>
                  </a:cubicBezTo>
                  <a:cubicBezTo>
                    <a:pt x="266" y="350"/>
                    <a:pt x="266" y="349"/>
                    <a:pt x="265" y="349"/>
                  </a:cubicBezTo>
                  <a:cubicBezTo>
                    <a:pt x="265" y="348"/>
                    <a:pt x="266" y="346"/>
                    <a:pt x="268" y="344"/>
                  </a:cubicBezTo>
                  <a:cubicBezTo>
                    <a:pt x="272" y="339"/>
                    <a:pt x="272" y="339"/>
                    <a:pt x="272" y="339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5" y="335"/>
                    <a:pt x="275" y="335"/>
                    <a:pt x="275" y="335"/>
                  </a:cubicBezTo>
                  <a:cubicBezTo>
                    <a:pt x="278" y="331"/>
                    <a:pt x="281" y="327"/>
                    <a:pt x="283" y="323"/>
                  </a:cubicBezTo>
                  <a:cubicBezTo>
                    <a:pt x="285" y="319"/>
                    <a:pt x="287" y="315"/>
                    <a:pt x="288" y="311"/>
                  </a:cubicBezTo>
                  <a:cubicBezTo>
                    <a:pt x="289" y="307"/>
                    <a:pt x="289" y="304"/>
                    <a:pt x="288" y="300"/>
                  </a:cubicBezTo>
                  <a:cubicBezTo>
                    <a:pt x="286" y="297"/>
                    <a:pt x="284" y="294"/>
                    <a:pt x="281" y="292"/>
                  </a:cubicBezTo>
                  <a:cubicBezTo>
                    <a:pt x="277" y="289"/>
                    <a:pt x="274" y="288"/>
                    <a:pt x="270" y="287"/>
                  </a:cubicBezTo>
                  <a:cubicBezTo>
                    <a:pt x="267" y="287"/>
                    <a:pt x="264" y="288"/>
                    <a:pt x="260" y="290"/>
                  </a:cubicBezTo>
                  <a:cubicBezTo>
                    <a:pt x="257" y="292"/>
                    <a:pt x="254" y="295"/>
                    <a:pt x="252" y="299"/>
                  </a:cubicBezTo>
                  <a:cubicBezTo>
                    <a:pt x="247" y="306"/>
                    <a:pt x="243" y="315"/>
                    <a:pt x="242" y="323"/>
                  </a:cubicBezTo>
                  <a:cubicBezTo>
                    <a:pt x="242" y="326"/>
                    <a:pt x="242" y="328"/>
                    <a:pt x="242" y="330"/>
                  </a:cubicBezTo>
                  <a:cubicBezTo>
                    <a:pt x="242" y="330"/>
                    <a:pt x="242" y="331"/>
                    <a:pt x="242" y="331"/>
                  </a:cubicBezTo>
                  <a:cubicBezTo>
                    <a:pt x="242" y="332"/>
                    <a:pt x="242" y="332"/>
                    <a:pt x="242" y="333"/>
                  </a:cubicBezTo>
                  <a:cubicBezTo>
                    <a:pt x="242" y="334"/>
                    <a:pt x="243" y="335"/>
                    <a:pt x="243" y="336"/>
                  </a:cubicBezTo>
                  <a:cubicBezTo>
                    <a:pt x="243" y="338"/>
                    <a:pt x="244" y="340"/>
                    <a:pt x="245" y="342"/>
                  </a:cubicBezTo>
                  <a:cubicBezTo>
                    <a:pt x="245" y="342"/>
                    <a:pt x="245" y="343"/>
                    <a:pt x="246" y="343"/>
                  </a:cubicBezTo>
                  <a:cubicBezTo>
                    <a:pt x="246" y="343"/>
                    <a:pt x="246" y="343"/>
                    <a:pt x="246" y="344"/>
                  </a:cubicBezTo>
                  <a:cubicBezTo>
                    <a:pt x="247" y="346"/>
                    <a:pt x="247" y="346"/>
                    <a:pt x="247" y="346"/>
                  </a:cubicBezTo>
                  <a:cubicBezTo>
                    <a:pt x="248" y="347"/>
                    <a:pt x="250" y="349"/>
                    <a:pt x="251" y="351"/>
                  </a:cubicBezTo>
                  <a:cubicBezTo>
                    <a:pt x="250" y="353"/>
                    <a:pt x="248" y="355"/>
                    <a:pt x="247" y="356"/>
                  </a:cubicBezTo>
                  <a:cubicBezTo>
                    <a:pt x="246" y="357"/>
                    <a:pt x="245" y="358"/>
                    <a:pt x="244" y="359"/>
                  </a:cubicBezTo>
                  <a:cubicBezTo>
                    <a:pt x="243" y="361"/>
                    <a:pt x="243" y="361"/>
                    <a:pt x="243" y="361"/>
                  </a:cubicBezTo>
                  <a:cubicBezTo>
                    <a:pt x="241" y="363"/>
                    <a:pt x="239" y="365"/>
                    <a:pt x="237" y="366"/>
                  </a:cubicBezTo>
                  <a:cubicBezTo>
                    <a:pt x="234" y="370"/>
                    <a:pt x="230" y="374"/>
                    <a:pt x="226" y="377"/>
                  </a:cubicBezTo>
                  <a:cubicBezTo>
                    <a:pt x="222" y="380"/>
                    <a:pt x="217" y="384"/>
                    <a:pt x="213" y="387"/>
                  </a:cubicBezTo>
                  <a:cubicBezTo>
                    <a:pt x="212" y="387"/>
                    <a:pt x="211" y="388"/>
                    <a:pt x="210" y="389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07" y="390"/>
                    <a:pt x="207" y="390"/>
                    <a:pt x="207" y="390"/>
                  </a:cubicBezTo>
                  <a:cubicBezTo>
                    <a:pt x="206" y="391"/>
                    <a:pt x="206" y="391"/>
                    <a:pt x="206" y="391"/>
                  </a:cubicBezTo>
                  <a:cubicBezTo>
                    <a:pt x="205" y="392"/>
                    <a:pt x="204" y="392"/>
                    <a:pt x="203" y="393"/>
                  </a:cubicBezTo>
                  <a:cubicBezTo>
                    <a:pt x="202" y="393"/>
                    <a:pt x="201" y="394"/>
                    <a:pt x="200" y="394"/>
                  </a:cubicBezTo>
                  <a:cubicBezTo>
                    <a:pt x="198" y="395"/>
                    <a:pt x="196" y="396"/>
                    <a:pt x="194" y="397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4" y="378"/>
                    <a:pt x="184" y="378"/>
                    <a:pt x="184" y="378"/>
                  </a:cubicBezTo>
                  <a:cubicBezTo>
                    <a:pt x="182" y="374"/>
                    <a:pt x="179" y="370"/>
                    <a:pt x="177" y="367"/>
                  </a:cubicBezTo>
                  <a:cubicBezTo>
                    <a:pt x="174" y="363"/>
                    <a:pt x="170" y="360"/>
                    <a:pt x="167" y="358"/>
                  </a:cubicBezTo>
                  <a:cubicBezTo>
                    <a:pt x="163" y="356"/>
                    <a:pt x="159" y="355"/>
                    <a:pt x="155" y="355"/>
                  </a:cubicBezTo>
                  <a:cubicBezTo>
                    <a:pt x="152" y="355"/>
                    <a:pt x="148" y="356"/>
                    <a:pt x="144" y="358"/>
                  </a:cubicBezTo>
                  <a:cubicBezTo>
                    <a:pt x="141" y="361"/>
                    <a:pt x="138" y="363"/>
                    <a:pt x="137" y="367"/>
                  </a:cubicBezTo>
                  <a:cubicBezTo>
                    <a:pt x="136" y="370"/>
                    <a:pt x="135" y="374"/>
                    <a:pt x="136" y="378"/>
                  </a:cubicBezTo>
                  <a:cubicBezTo>
                    <a:pt x="137" y="382"/>
                    <a:pt x="139" y="386"/>
                    <a:pt x="141" y="389"/>
                  </a:cubicBezTo>
                  <a:cubicBezTo>
                    <a:pt x="141" y="388"/>
                    <a:pt x="139" y="386"/>
                    <a:pt x="139" y="386"/>
                  </a:cubicBezTo>
                  <a:cubicBezTo>
                    <a:pt x="139" y="385"/>
                    <a:pt x="139" y="386"/>
                    <a:pt x="139" y="387"/>
                  </a:cubicBezTo>
                  <a:cubicBezTo>
                    <a:pt x="140" y="388"/>
                    <a:pt x="141" y="389"/>
                    <a:pt x="142" y="392"/>
                  </a:cubicBezTo>
                  <a:cubicBezTo>
                    <a:pt x="140" y="388"/>
                    <a:pt x="137" y="384"/>
                    <a:pt x="136" y="380"/>
                  </a:cubicBezTo>
                  <a:close/>
                  <a:moveTo>
                    <a:pt x="183" y="623"/>
                  </a:moveTo>
                  <a:cubicBezTo>
                    <a:pt x="180" y="624"/>
                    <a:pt x="177" y="625"/>
                    <a:pt x="175" y="626"/>
                  </a:cubicBezTo>
                  <a:cubicBezTo>
                    <a:pt x="172" y="628"/>
                    <a:pt x="170" y="630"/>
                    <a:pt x="169" y="632"/>
                  </a:cubicBezTo>
                  <a:cubicBezTo>
                    <a:pt x="166" y="637"/>
                    <a:pt x="165" y="642"/>
                    <a:pt x="165" y="648"/>
                  </a:cubicBezTo>
                  <a:cubicBezTo>
                    <a:pt x="165" y="653"/>
                    <a:pt x="167" y="658"/>
                    <a:pt x="171" y="662"/>
                  </a:cubicBezTo>
                  <a:cubicBezTo>
                    <a:pt x="173" y="664"/>
                    <a:pt x="175" y="666"/>
                    <a:pt x="178" y="667"/>
                  </a:cubicBezTo>
                  <a:cubicBezTo>
                    <a:pt x="179" y="668"/>
                    <a:pt x="181" y="668"/>
                    <a:pt x="182" y="668"/>
                  </a:cubicBezTo>
                  <a:cubicBezTo>
                    <a:pt x="183" y="669"/>
                    <a:pt x="184" y="669"/>
                    <a:pt x="184" y="669"/>
                  </a:cubicBezTo>
                  <a:cubicBezTo>
                    <a:pt x="185" y="669"/>
                    <a:pt x="185" y="669"/>
                    <a:pt x="185" y="669"/>
                  </a:cubicBezTo>
                  <a:cubicBezTo>
                    <a:pt x="186" y="669"/>
                    <a:pt x="186" y="669"/>
                    <a:pt x="186" y="669"/>
                  </a:cubicBezTo>
                  <a:cubicBezTo>
                    <a:pt x="199" y="669"/>
                    <a:pt x="199" y="669"/>
                    <a:pt x="199" y="669"/>
                  </a:cubicBezTo>
                  <a:cubicBezTo>
                    <a:pt x="224" y="669"/>
                    <a:pt x="224" y="669"/>
                    <a:pt x="224" y="669"/>
                  </a:cubicBezTo>
                  <a:cubicBezTo>
                    <a:pt x="257" y="669"/>
                    <a:pt x="290" y="670"/>
                    <a:pt x="325" y="669"/>
                  </a:cubicBezTo>
                  <a:cubicBezTo>
                    <a:pt x="325" y="670"/>
                    <a:pt x="325" y="670"/>
                    <a:pt x="325" y="670"/>
                  </a:cubicBezTo>
                  <a:cubicBezTo>
                    <a:pt x="311" y="670"/>
                    <a:pt x="311" y="670"/>
                    <a:pt x="311" y="670"/>
                  </a:cubicBezTo>
                  <a:cubicBezTo>
                    <a:pt x="298" y="670"/>
                    <a:pt x="298" y="670"/>
                    <a:pt x="298" y="670"/>
                  </a:cubicBezTo>
                  <a:cubicBezTo>
                    <a:pt x="273" y="670"/>
                    <a:pt x="248" y="670"/>
                    <a:pt x="223" y="670"/>
                  </a:cubicBezTo>
                  <a:cubicBezTo>
                    <a:pt x="198" y="670"/>
                    <a:pt x="198" y="670"/>
                    <a:pt x="198" y="670"/>
                  </a:cubicBezTo>
                  <a:cubicBezTo>
                    <a:pt x="186" y="670"/>
                    <a:pt x="186" y="670"/>
                    <a:pt x="186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4" y="670"/>
                    <a:pt x="184" y="670"/>
                  </a:cubicBezTo>
                  <a:cubicBezTo>
                    <a:pt x="183" y="670"/>
                    <a:pt x="182" y="669"/>
                    <a:pt x="181" y="669"/>
                  </a:cubicBezTo>
                  <a:cubicBezTo>
                    <a:pt x="180" y="669"/>
                    <a:pt x="178" y="669"/>
                    <a:pt x="177" y="668"/>
                  </a:cubicBezTo>
                  <a:cubicBezTo>
                    <a:pt x="174" y="667"/>
                    <a:pt x="172" y="665"/>
                    <a:pt x="170" y="663"/>
                  </a:cubicBezTo>
                  <a:cubicBezTo>
                    <a:pt x="166" y="658"/>
                    <a:pt x="164" y="653"/>
                    <a:pt x="164" y="648"/>
                  </a:cubicBezTo>
                  <a:cubicBezTo>
                    <a:pt x="164" y="642"/>
                    <a:pt x="165" y="637"/>
                    <a:pt x="168" y="632"/>
                  </a:cubicBezTo>
                  <a:cubicBezTo>
                    <a:pt x="170" y="630"/>
                    <a:pt x="172" y="627"/>
                    <a:pt x="174" y="626"/>
                  </a:cubicBezTo>
                  <a:cubicBezTo>
                    <a:pt x="176" y="624"/>
                    <a:pt x="179" y="623"/>
                    <a:pt x="182" y="623"/>
                  </a:cubicBezTo>
                  <a:cubicBezTo>
                    <a:pt x="182" y="623"/>
                    <a:pt x="183" y="623"/>
                    <a:pt x="183" y="623"/>
                  </a:cubicBezTo>
                  <a:cubicBezTo>
                    <a:pt x="183" y="623"/>
                    <a:pt x="183" y="623"/>
                    <a:pt x="183" y="623"/>
                  </a:cubicBezTo>
                  <a:close/>
                  <a:moveTo>
                    <a:pt x="248" y="379"/>
                  </a:moveTo>
                  <a:cubicBezTo>
                    <a:pt x="251" y="377"/>
                    <a:pt x="253" y="375"/>
                    <a:pt x="255" y="372"/>
                  </a:cubicBezTo>
                  <a:cubicBezTo>
                    <a:pt x="259" y="368"/>
                    <a:pt x="259" y="368"/>
                    <a:pt x="259" y="368"/>
                  </a:cubicBezTo>
                  <a:cubicBezTo>
                    <a:pt x="260" y="368"/>
                    <a:pt x="261" y="369"/>
                    <a:pt x="262" y="369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4" y="370"/>
                    <a:pt x="264" y="370"/>
                    <a:pt x="264" y="370"/>
                  </a:cubicBezTo>
                  <a:cubicBezTo>
                    <a:pt x="266" y="371"/>
                    <a:pt x="266" y="371"/>
                    <a:pt x="266" y="371"/>
                  </a:cubicBezTo>
                  <a:cubicBezTo>
                    <a:pt x="270" y="372"/>
                    <a:pt x="273" y="373"/>
                    <a:pt x="276" y="374"/>
                  </a:cubicBezTo>
                  <a:cubicBezTo>
                    <a:pt x="283" y="376"/>
                    <a:pt x="290" y="377"/>
                    <a:pt x="297" y="377"/>
                  </a:cubicBezTo>
                  <a:cubicBezTo>
                    <a:pt x="304" y="377"/>
                    <a:pt x="311" y="377"/>
                    <a:pt x="318" y="376"/>
                  </a:cubicBezTo>
                  <a:cubicBezTo>
                    <a:pt x="321" y="375"/>
                    <a:pt x="324" y="375"/>
                    <a:pt x="328" y="374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32" y="372"/>
                    <a:pt x="332" y="372"/>
                    <a:pt x="332" y="372"/>
                  </a:cubicBezTo>
                  <a:cubicBezTo>
                    <a:pt x="333" y="372"/>
                    <a:pt x="334" y="372"/>
                    <a:pt x="334" y="371"/>
                  </a:cubicBezTo>
                  <a:cubicBezTo>
                    <a:pt x="334" y="372"/>
                    <a:pt x="334" y="372"/>
                    <a:pt x="335" y="372"/>
                  </a:cubicBezTo>
                  <a:cubicBezTo>
                    <a:pt x="335" y="373"/>
                    <a:pt x="335" y="373"/>
                    <a:pt x="335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6"/>
                    <a:pt x="337" y="377"/>
                    <a:pt x="337" y="378"/>
                  </a:cubicBezTo>
                  <a:cubicBezTo>
                    <a:pt x="338" y="380"/>
                    <a:pt x="340" y="383"/>
                    <a:pt x="341" y="386"/>
                  </a:cubicBezTo>
                  <a:cubicBezTo>
                    <a:pt x="345" y="391"/>
                    <a:pt x="348" y="396"/>
                    <a:pt x="352" y="400"/>
                  </a:cubicBezTo>
                  <a:cubicBezTo>
                    <a:pt x="356" y="405"/>
                    <a:pt x="361" y="409"/>
                    <a:pt x="365" y="413"/>
                  </a:cubicBezTo>
                  <a:cubicBezTo>
                    <a:pt x="368" y="415"/>
                    <a:pt x="370" y="416"/>
                    <a:pt x="373" y="418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6" y="420"/>
                    <a:pt x="376" y="420"/>
                    <a:pt x="376" y="420"/>
                  </a:cubicBezTo>
                  <a:cubicBezTo>
                    <a:pt x="376" y="420"/>
                    <a:pt x="377" y="420"/>
                    <a:pt x="378" y="421"/>
                  </a:cubicBezTo>
                  <a:cubicBezTo>
                    <a:pt x="372" y="434"/>
                    <a:pt x="372" y="434"/>
                    <a:pt x="372" y="434"/>
                  </a:cubicBezTo>
                  <a:cubicBezTo>
                    <a:pt x="369" y="440"/>
                    <a:pt x="367" y="445"/>
                    <a:pt x="364" y="451"/>
                  </a:cubicBezTo>
                  <a:cubicBezTo>
                    <a:pt x="359" y="462"/>
                    <a:pt x="355" y="473"/>
                    <a:pt x="350" y="484"/>
                  </a:cubicBezTo>
                  <a:cubicBezTo>
                    <a:pt x="355" y="473"/>
                    <a:pt x="359" y="462"/>
                    <a:pt x="364" y="451"/>
                  </a:cubicBezTo>
                  <a:cubicBezTo>
                    <a:pt x="367" y="445"/>
                    <a:pt x="369" y="439"/>
                    <a:pt x="371" y="434"/>
                  </a:cubicBezTo>
                  <a:cubicBezTo>
                    <a:pt x="377" y="421"/>
                    <a:pt x="377" y="421"/>
                    <a:pt x="377" y="421"/>
                  </a:cubicBezTo>
                  <a:cubicBezTo>
                    <a:pt x="377" y="420"/>
                    <a:pt x="376" y="420"/>
                    <a:pt x="376" y="420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3" y="418"/>
                    <a:pt x="373" y="418"/>
                    <a:pt x="373" y="418"/>
                  </a:cubicBezTo>
                  <a:cubicBezTo>
                    <a:pt x="370" y="417"/>
                    <a:pt x="368" y="415"/>
                    <a:pt x="365" y="413"/>
                  </a:cubicBezTo>
                  <a:cubicBezTo>
                    <a:pt x="360" y="409"/>
                    <a:pt x="356" y="405"/>
                    <a:pt x="352" y="400"/>
                  </a:cubicBezTo>
                  <a:cubicBezTo>
                    <a:pt x="348" y="396"/>
                    <a:pt x="344" y="391"/>
                    <a:pt x="341" y="386"/>
                  </a:cubicBezTo>
                  <a:cubicBezTo>
                    <a:pt x="340" y="383"/>
                    <a:pt x="338" y="380"/>
                    <a:pt x="337" y="378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5" y="374"/>
                    <a:pt x="335" y="374"/>
                    <a:pt x="335" y="374"/>
                  </a:cubicBezTo>
                  <a:cubicBezTo>
                    <a:pt x="335" y="373"/>
                    <a:pt x="335" y="373"/>
                    <a:pt x="335" y="372"/>
                  </a:cubicBezTo>
                  <a:cubicBezTo>
                    <a:pt x="334" y="372"/>
                    <a:pt x="334" y="372"/>
                    <a:pt x="334" y="371"/>
                  </a:cubicBezTo>
                  <a:cubicBezTo>
                    <a:pt x="334" y="372"/>
                    <a:pt x="333" y="372"/>
                    <a:pt x="332" y="372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28" y="374"/>
                    <a:pt x="328" y="374"/>
                    <a:pt x="328" y="374"/>
                  </a:cubicBezTo>
                  <a:cubicBezTo>
                    <a:pt x="324" y="375"/>
                    <a:pt x="321" y="375"/>
                    <a:pt x="318" y="376"/>
                  </a:cubicBezTo>
                  <a:cubicBezTo>
                    <a:pt x="311" y="377"/>
                    <a:pt x="304" y="378"/>
                    <a:pt x="297" y="377"/>
                  </a:cubicBezTo>
                  <a:cubicBezTo>
                    <a:pt x="290" y="377"/>
                    <a:pt x="283" y="376"/>
                    <a:pt x="276" y="374"/>
                  </a:cubicBezTo>
                  <a:cubicBezTo>
                    <a:pt x="273" y="374"/>
                    <a:pt x="270" y="373"/>
                    <a:pt x="266" y="371"/>
                  </a:cubicBezTo>
                  <a:cubicBezTo>
                    <a:pt x="265" y="371"/>
                    <a:pt x="265" y="371"/>
                    <a:pt x="264" y="370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2" y="370"/>
                    <a:pt x="262" y="370"/>
                    <a:pt x="262" y="370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1" y="369"/>
                    <a:pt x="260" y="369"/>
                    <a:pt x="259" y="368"/>
                  </a:cubicBezTo>
                  <a:cubicBezTo>
                    <a:pt x="258" y="369"/>
                    <a:pt x="257" y="370"/>
                    <a:pt x="255" y="373"/>
                  </a:cubicBezTo>
                  <a:cubicBezTo>
                    <a:pt x="253" y="375"/>
                    <a:pt x="250" y="377"/>
                    <a:pt x="248" y="379"/>
                  </a:cubicBezTo>
                  <a:cubicBezTo>
                    <a:pt x="244" y="384"/>
                    <a:pt x="239" y="388"/>
                    <a:pt x="235" y="392"/>
                  </a:cubicBezTo>
                  <a:cubicBezTo>
                    <a:pt x="234" y="393"/>
                    <a:pt x="235" y="393"/>
                    <a:pt x="236" y="393"/>
                  </a:cubicBezTo>
                  <a:cubicBezTo>
                    <a:pt x="236" y="392"/>
                    <a:pt x="238" y="391"/>
                    <a:pt x="242" y="388"/>
                  </a:cubicBezTo>
                  <a:cubicBezTo>
                    <a:pt x="244" y="386"/>
                    <a:pt x="247" y="384"/>
                    <a:pt x="251" y="380"/>
                  </a:cubicBezTo>
                  <a:cubicBezTo>
                    <a:pt x="252" y="378"/>
                    <a:pt x="254" y="377"/>
                    <a:pt x="256" y="374"/>
                  </a:cubicBezTo>
                  <a:cubicBezTo>
                    <a:pt x="259" y="372"/>
                    <a:pt x="259" y="372"/>
                    <a:pt x="259" y="372"/>
                  </a:cubicBezTo>
                  <a:cubicBezTo>
                    <a:pt x="259" y="371"/>
                    <a:pt x="259" y="371"/>
                    <a:pt x="260" y="371"/>
                  </a:cubicBezTo>
                  <a:cubicBezTo>
                    <a:pt x="260" y="371"/>
                    <a:pt x="260" y="371"/>
                    <a:pt x="260" y="371"/>
                  </a:cubicBezTo>
                  <a:cubicBezTo>
                    <a:pt x="261" y="371"/>
                    <a:pt x="261" y="371"/>
                    <a:pt x="261" y="371"/>
                  </a:cubicBezTo>
                  <a:cubicBezTo>
                    <a:pt x="262" y="372"/>
                    <a:pt x="262" y="372"/>
                    <a:pt x="262" y="372"/>
                  </a:cubicBezTo>
                  <a:cubicBezTo>
                    <a:pt x="264" y="373"/>
                    <a:pt x="266" y="374"/>
                    <a:pt x="268" y="374"/>
                  </a:cubicBezTo>
                  <a:cubicBezTo>
                    <a:pt x="273" y="376"/>
                    <a:pt x="277" y="377"/>
                    <a:pt x="282" y="378"/>
                  </a:cubicBezTo>
                  <a:cubicBezTo>
                    <a:pt x="291" y="379"/>
                    <a:pt x="299" y="379"/>
                    <a:pt x="307" y="379"/>
                  </a:cubicBezTo>
                  <a:cubicBezTo>
                    <a:pt x="312" y="379"/>
                    <a:pt x="317" y="378"/>
                    <a:pt x="323" y="377"/>
                  </a:cubicBezTo>
                  <a:cubicBezTo>
                    <a:pt x="325" y="377"/>
                    <a:pt x="328" y="376"/>
                    <a:pt x="331" y="375"/>
                  </a:cubicBezTo>
                  <a:cubicBezTo>
                    <a:pt x="332" y="375"/>
                    <a:pt x="332" y="375"/>
                    <a:pt x="332" y="375"/>
                  </a:cubicBezTo>
                  <a:cubicBezTo>
                    <a:pt x="333" y="374"/>
                    <a:pt x="333" y="374"/>
                    <a:pt x="333" y="374"/>
                  </a:cubicBezTo>
                  <a:cubicBezTo>
                    <a:pt x="333" y="375"/>
                    <a:pt x="333" y="375"/>
                    <a:pt x="333" y="375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7"/>
                    <a:pt x="334" y="377"/>
                    <a:pt x="334" y="377"/>
                  </a:cubicBezTo>
                  <a:cubicBezTo>
                    <a:pt x="334" y="378"/>
                    <a:pt x="334" y="378"/>
                    <a:pt x="334" y="378"/>
                  </a:cubicBezTo>
                  <a:cubicBezTo>
                    <a:pt x="336" y="380"/>
                    <a:pt x="337" y="383"/>
                    <a:pt x="339" y="386"/>
                  </a:cubicBezTo>
                  <a:cubicBezTo>
                    <a:pt x="342" y="391"/>
                    <a:pt x="345" y="397"/>
                    <a:pt x="350" y="401"/>
                  </a:cubicBezTo>
                  <a:cubicBezTo>
                    <a:pt x="354" y="406"/>
                    <a:pt x="358" y="411"/>
                    <a:pt x="363" y="415"/>
                  </a:cubicBezTo>
                  <a:cubicBezTo>
                    <a:pt x="366" y="417"/>
                    <a:pt x="369" y="418"/>
                    <a:pt x="371" y="420"/>
                  </a:cubicBezTo>
                  <a:cubicBezTo>
                    <a:pt x="374" y="421"/>
                    <a:pt x="374" y="421"/>
                    <a:pt x="374" y="421"/>
                  </a:cubicBezTo>
                  <a:cubicBezTo>
                    <a:pt x="374" y="422"/>
                    <a:pt x="374" y="422"/>
                    <a:pt x="374" y="422"/>
                  </a:cubicBezTo>
                  <a:cubicBezTo>
                    <a:pt x="374" y="422"/>
                    <a:pt x="374" y="422"/>
                    <a:pt x="374" y="423"/>
                  </a:cubicBezTo>
                  <a:cubicBezTo>
                    <a:pt x="372" y="428"/>
                    <a:pt x="372" y="428"/>
                    <a:pt x="372" y="428"/>
                  </a:cubicBezTo>
                  <a:cubicBezTo>
                    <a:pt x="366" y="440"/>
                    <a:pt x="366" y="440"/>
                    <a:pt x="366" y="440"/>
                  </a:cubicBezTo>
                  <a:cubicBezTo>
                    <a:pt x="363" y="448"/>
                    <a:pt x="360" y="456"/>
                    <a:pt x="356" y="464"/>
                  </a:cubicBezTo>
                  <a:cubicBezTo>
                    <a:pt x="350" y="480"/>
                    <a:pt x="344" y="495"/>
                    <a:pt x="338" y="511"/>
                  </a:cubicBezTo>
                  <a:cubicBezTo>
                    <a:pt x="330" y="534"/>
                    <a:pt x="322" y="557"/>
                    <a:pt x="315" y="580"/>
                  </a:cubicBezTo>
                  <a:cubicBezTo>
                    <a:pt x="314" y="585"/>
                    <a:pt x="312" y="591"/>
                    <a:pt x="310" y="597"/>
                  </a:cubicBezTo>
                  <a:cubicBezTo>
                    <a:pt x="308" y="606"/>
                    <a:pt x="308" y="606"/>
                    <a:pt x="308" y="606"/>
                  </a:cubicBezTo>
                  <a:cubicBezTo>
                    <a:pt x="307" y="608"/>
                    <a:pt x="307" y="608"/>
                    <a:pt x="307" y="608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6" y="609"/>
                    <a:pt x="306" y="609"/>
                    <a:pt x="306" y="609"/>
                  </a:cubicBezTo>
                  <a:cubicBezTo>
                    <a:pt x="304" y="609"/>
                    <a:pt x="304" y="609"/>
                    <a:pt x="304" y="609"/>
                  </a:cubicBezTo>
                  <a:cubicBezTo>
                    <a:pt x="295" y="609"/>
                    <a:pt x="295" y="609"/>
                    <a:pt x="295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0" y="587"/>
                    <a:pt x="280" y="587"/>
                    <a:pt x="280" y="587"/>
                  </a:cubicBezTo>
                  <a:cubicBezTo>
                    <a:pt x="277" y="579"/>
                    <a:pt x="275" y="571"/>
                    <a:pt x="272" y="563"/>
                  </a:cubicBezTo>
                  <a:cubicBezTo>
                    <a:pt x="267" y="547"/>
                    <a:pt x="262" y="531"/>
                    <a:pt x="256" y="515"/>
                  </a:cubicBezTo>
                  <a:cubicBezTo>
                    <a:pt x="246" y="484"/>
                    <a:pt x="234" y="454"/>
                    <a:pt x="222" y="429"/>
                  </a:cubicBezTo>
                  <a:cubicBezTo>
                    <a:pt x="217" y="418"/>
                    <a:pt x="214" y="411"/>
                    <a:pt x="211" y="408"/>
                  </a:cubicBezTo>
                  <a:cubicBezTo>
                    <a:pt x="210" y="406"/>
                    <a:pt x="210" y="405"/>
                    <a:pt x="209" y="405"/>
                  </a:cubicBezTo>
                  <a:cubicBezTo>
                    <a:pt x="212" y="404"/>
                    <a:pt x="215" y="402"/>
                    <a:pt x="220" y="400"/>
                  </a:cubicBezTo>
                  <a:cubicBezTo>
                    <a:pt x="223" y="398"/>
                    <a:pt x="226" y="395"/>
                    <a:pt x="229" y="393"/>
                  </a:cubicBezTo>
                  <a:cubicBezTo>
                    <a:pt x="232" y="391"/>
                    <a:pt x="234" y="389"/>
                    <a:pt x="234" y="389"/>
                  </a:cubicBezTo>
                  <a:cubicBezTo>
                    <a:pt x="237" y="388"/>
                    <a:pt x="236" y="389"/>
                    <a:pt x="235" y="391"/>
                  </a:cubicBezTo>
                  <a:cubicBezTo>
                    <a:pt x="240" y="387"/>
                    <a:pt x="244" y="383"/>
                    <a:pt x="248" y="379"/>
                  </a:cubicBezTo>
                  <a:close/>
                  <a:moveTo>
                    <a:pt x="318" y="622"/>
                  </a:moveTo>
                  <a:cubicBezTo>
                    <a:pt x="319" y="621"/>
                    <a:pt x="319" y="621"/>
                    <a:pt x="319" y="621"/>
                  </a:cubicBezTo>
                  <a:cubicBezTo>
                    <a:pt x="323" y="606"/>
                    <a:pt x="323" y="606"/>
                    <a:pt x="323" y="606"/>
                  </a:cubicBezTo>
                  <a:cubicBezTo>
                    <a:pt x="325" y="599"/>
                    <a:pt x="327" y="592"/>
                    <a:pt x="329" y="585"/>
                  </a:cubicBezTo>
                  <a:cubicBezTo>
                    <a:pt x="337" y="557"/>
                    <a:pt x="346" y="530"/>
                    <a:pt x="356" y="502"/>
                  </a:cubicBezTo>
                  <a:cubicBezTo>
                    <a:pt x="361" y="489"/>
                    <a:pt x="366" y="475"/>
                    <a:pt x="372" y="462"/>
                  </a:cubicBezTo>
                  <a:cubicBezTo>
                    <a:pt x="374" y="455"/>
                    <a:pt x="377" y="448"/>
                    <a:pt x="380" y="442"/>
                  </a:cubicBezTo>
                  <a:cubicBezTo>
                    <a:pt x="385" y="432"/>
                    <a:pt x="385" y="432"/>
                    <a:pt x="385" y="432"/>
                  </a:cubicBezTo>
                  <a:cubicBezTo>
                    <a:pt x="392" y="416"/>
                    <a:pt x="392" y="416"/>
                    <a:pt x="392" y="416"/>
                  </a:cubicBezTo>
                  <a:cubicBezTo>
                    <a:pt x="386" y="413"/>
                    <a:pt x="386" y="413"/>
                    <a:pt x="386" y="413"/>
                  </a:cubicBezTo>
                  <a:cubicBezTo>
                    <a:pt x="385" y="412"/>
                    <a:pt x="384" y="412"/>
                    <a:pt x="383" y="411"/>
                  </a:cubicBezTo>
                  <a:cubicBezTo>
                    <a:pt x="381" y="410"/>
                    <a:pt x="381" y="410"/>
                    <a:pt x="381" y="410"/>
                  </a:cubicBezTo>
                  <a:cubicBezTo>
                    <a:pt x="381" y="410"/>
                    <a:pt x="381" y="410"/>
                    <a:pt x="380" y="410"/>
                  </a:cubicBezTo>
                  <a:cubicBezTo>
                    <a:pt x="380" y="410"/>
                    <a:pt x="380" y="410"/>
                    <a:pt x="380" y="410"/>
                  </a:cubicBezTo>
                  <a:cubicBezTo>
                    <a:pt x="378" y="409"/>
                    <a:pt x="376" y="407"/>
                    <a:pt x="374" y="406"/>
                  </a:cubicBezTo>
                  <a:cubicBezTo>
                    <a:pt x="371" y="404"/>
                    <a:pt x="367" y="401"/>
                    <a:pt x="364" y="398"/>
                  </a:cubicBezTo>
                  <a:cubicBezTo>
                    <a:pt x="358" y="392"/>
                    <a:pt x="353" y="385"/>
                    <a:pt x="349" y="377"/>
                  </a:cubicBezTo>
                  <a:cubicBezTo>
                    <a:pt x="353" y="385"/>
                    <a:pt x="358" y="392"/>
                    <a:pt x="364" y="398"/>
                  </a:cubicBezTo>
                  <a:cubicBezTo>
                    <a:pt x="367" y="401"/>
                    <a:pt x="371" y="404"/>
                    <a:pt x="374" y="406"/>
                  </a:cubicBezTo>
                  <a:cubicBezTo>
                    <a:pt x="376" y="407"/>
                    <a:pt x="378" y="409"/>
                    <a:pt x="380" y="410"/>
                  </a:cubicBezTo>
                  <a:cubicBezTo>
                    <a:pt x="383" y="412"/>
                    <a:pt x="388" y="414"/>
                    <a:pt x="391" y="416"/>
                  </a:cubicBezTo>
                  <a:cubicBezTo>
                    <a:pt x="384" y="433"/>
                    <a:pt x="384" y="433"/>
                    <a:pt x="384" y="433"/>
                  </a:cubicBezTo>
                  <a:cubicBezTo>
                    <a:pt x="379" y="445"/>
                    <a:pt x="379" y="445"/>
                    <a:pt x="379" y="445"/>
                  </a:cubicBezTo>
                  <a:cubicBezTo>
                    <a:pt x="375" y="452"/>
                    <a:pt x="372" y="460"/>
                    <a:pt x="369" y="468"/>
                  </a:cubicBezTo>
                  <a:cubicBezTo>
                    <a:pt x="363" y="483"/>
                    <a:pt x="357" y="499"/>
                    <a:pt x="351" y="515"/>
                  </a:cubicBezTo>
                  <a:cubicBezTo>
                    <a:pt x="340" y="546"/>
                    <a:pt x="330" y="578"/>
                    <a:pt x="321" y="612"/>
                  </a:cubicBezTo>
                  <a:cubicBezTo>
                    <a:pt x="321" y="611"/>
                    <a:pt x="321" y="609"/>
                    <a:pt x="320" y="612"/>
                  </a:cubicBezTo>
                  <a:cubicBezTo>
                    <a:pt x="329" y="579"/>
                    <a:pt x="339" y="546"/>
                    <a:pt x="350" y="515"/>
                  </a:cubicBezTo>
                  <a:cubicBezTo>
                    <a:pt x="356" y="499"/>
                    <a:pt x="362" y="483"/>
                    <a:pt x="368" y="468"/>
                  </a:cubicBezTo>
                  <a:cubicBezTo>
                    <a:pt x="371" y="460"/>
                    <a:pt x="375" y="452"/>
                    <a:pt x="378" y="444"/>
                  </a:cubicBezTo>
                  <a:cubicBezTo>
                    <a:pt x="383" y="433"/>
                    <a:pt x="383" y="433"/>
                    <a:pt x="383" y="433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84" y="413"/>
                    <a:pt x="384" y="413"/>
                    <a:pt x="384" y="413"/>
                  </a:cubicBezTo>
                  <a:cubicBezTo>
                    <a:pt x="383" y="413"/>
                    <a:pt x="383" y="412"/>
                    <a:pt x="382" y="412"/>
                  </a:cubicBezTo>
                  <a:cubicBezTo>
                    <a:pt x="380" y="411"/>
                    <a:pt x="380" y="411"/>
                    <a:pt x="380" y="411"/>
                  </a:cubicBezTo>
                  <a:cubicBezTo>
                    <a:pt x="379" y="410"/>
                    <a:pt x="379" y="410"/>
                    <a:pt x="379" y="410"/>
                  </a:cubicBezTo>
                  <a:cubicBezTo>
                    <a:pt x="377" y="409"/>
                    <a:pt x="375" y="408"/>
                    <a:pt x="373" y="406"/>
                  </a:cubicBezTo>
                  <a:cubicBezTo>
                    <a:pt x="369" y="404"/>
                    <a:pt x="366" y="401"/>
                    <a:pt x="363" y="397"/>
                  </a:cubicBezTo>
                  <a:cubicBezTo>
                    <a:pt x="356" y="391"/>
                    <a:pt x="350" y="383"/>
                    <a:pt x="346" y="374"/>
                  </a:cubicBezTo>
                  <a:cubicBezTo>
                    <a:pt x="347" y="374"/>
                    <a:pt x="347" y="374"/>
                    <a:pt x="347" y="374"/>
                  </a:cubicBezTo>
                  <a:cubicBezTo>
                    <a:pt x="347" y="373"/>
                    <a:pt x="346" y="372"/>
                    <a:pt x="346" y="372"/>
                  </a:cubicBezTo>
                  <a:cubicBezTo>
                    <a:pt x="346" y="371"/>
                    <a:pt x="346" y="371"/>
                    <a:pt x="346" y="371"/>
                  </a:cubicBezTo>
                  <a:cubicBezTo>
                    <a:pt x="345" y="371"/>
                    <a:pt x="345" y="371"/>
                    <a:pt x="345" y="371"/>
                  </a:cubicBezTo>
                  <a:cubicBezTo>
                    <a:pt x="345" y="370"/>
                    <a:pt x="345" y="370"/>
                    <a:pt x="345" y="370"/>
                  </a:cubicBezTo>
                  <a:cubicBezTo>
                    <a:pt x="344" y="368"/>
                    <a:pt x="344" y="368"/>
                    <a:pt x="344" y="368"/>
                  </a:cubicBezTo>
                  <a:cubicBezTo>
                    <a:pt x="343" y="364"/>
                    <a:pt x="342" y="361"/>
                    <a:pt x="340" y="358"/>
                  </a:cubicBezTo>
                  <a:cubicBezTo>
                    <a:pt x="337" y="359"/>
                    <a:pt x="334" y="360"/>
                    <a:pt x="331" y="361"/>
                  </a:cubicBezTo>
                  <a:cubicBezTo>
                    <a:pt x="330" y="362"/>
                    <a:pt x="330" y="362"/>
                    <a:pt x="329" y="362"/>
                  </a:cubicBezTo>
                  <a:cubicBezTo>
                    <a:pt x="327" y="363"/>
                    <a:pt x="327" y="363"/>
                    <a:pt x="327" y="363"/>
                  </a:cubicBezTo>
                  <a:cubicBezTo>
                    <a:pt x="325" y="363"/>
                    <a:pt x="325" y="363"/>
                    <a:pt x="325" y="363"/>
                  </a:cubicBezTo>
                  <a:cubicBezTo>
                    <a:pt x="322" y="364"/>
                    <a:pt x="319" y="365"/>
                    <a:pt x="316" y="365"/>
                  </a:cubicBezTo>
                  <a:cubicBezTo>
                    <a:pt x="310" y="366"/>
                    <a:pt x="304" y="367"/>
                    <a:pt x="297" y="367"/>
                  </a:cubicBezTo>
                  <a:cubicBezTo>
                    <a:pt x="291" y="366"/>
                    <a:pt x="285" y="365"/>
                    <a:pt x="279" y="364"/>
                  </a:cubicBezTo>
                  <a:cubicBezTo>
                    <a:pt x="276" y="363"/>
                    <a:pt x="273" y="362"/>
                    <a:pt x="270" y="361"/>
                  </a:cubicBezTo>
                  <a:cubicBezTo>
                    <a:pt x="269" y="361"/>
                    <a:pt x="269" y="361"/>
                    <a:pt x="268" y="360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6" y="360"/>
                    <a:pt x="266" y="360"/>
                    <a:pt x="266" y="360"/>
                  </a:cubicBezTo>
                  <a:cubicBezTo>
                    <a:pt x="265" y="359"/>
                    <a:pt x="265" y="359"/>
                    <a:pt x="265" y="359"/>
                  </a:cubicBezTo>
                  <a:cubicBezTo>
                    <a:pt x="263" y="358"/>
                    <a:pt x="263" y="358"/>
                    <a:pt x="263" y="358"/>
                  </a:cubicBezTo>
                  <a:cubicBezTo>
                    <a:pt x="261" y="357"/>
                    <a:pt x="261" y="357"/>
                    <a:pt x="261" y="357"/>
                  </a:cubicBezTo>
                  <a:cubicBezTo>
                    <a:pt x="256" y="354"/>
                    <a:pt x="256" y="354"/>
                    <a:pt x="256" y="354"/>
                  </a:cubicBezTo>
                  <a:cubicBezTo>
                    <a:pt x="251" y="361"/>
                    <a:pt x="251" y="361"/>
                    <a:pt x="251" y="361"/>
                  </a:cubicBezTo>
                  <a:cubicBezTo>
                    <a:pt x="248" y="364"/>
                    <a:pt x="248" y="364"/>
                    <a:pt x="248" y="364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3" y="369"/>
                    <a:pt x="243" y="369"/>
                    <a:pt x="243" y="369"/>
                  </a:cubicBezTo>
                  <a:cubicBezTo>
                    <a:pt x="241" y="371"/>
                    <a:pt x="239" y="373"/>
                    <a:pt x="237" y="375"/>
                  </a:cubicBezTo>
                  <a:cubicBezTo>
                    <a:pt x="233" y="379"/>
                    <a:pt x="230" y="383"/>
                    <a:pt x="226" y="386"/>
                  </a:cubicBezTo>
                  <a:cubicBezTo>
                    <a:pt x="231" y="383"/>
                    <a:pt x="236" y="378"/>
                    <a:pt x="241" y="374"/>
                  </a:cubicBezTo>
                  <a:cubicBezTo>
                    <a:pt x="243" y="372"/>
                    <a:pt x="245" y="370"/>
                    <a:pt x="247" y="367"/>
                  </a:cubicBezTo>
                  <a:cubicBezTo>
                    <a:pt x="249" y="366"/>
                    <a:pt x="249" y="366"/>
                    <a:pt x="249" y="366"/>
                  </a:cubicBezTo>
                  <a:cubicBezTo>
                    <a:pt x="250" y="365"/>
                    <a:pt x="250" y="365"/>
                    <a:pt x="250" y="365"/>
                  </a:cubicBezTo>
                  <a:cubicBezTo>
                    <a:pt x="251" y="363"/>
                    <a:pt x="251" y="363"/>
                    <a:pt x="251" y="363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61" y="359"/>
                    <a:pt x="261" y="359"/>
                    <a:pt x="261" y="359"/>
                  </a:cubicBezTo>
                  <a:cubicBezTo>
                    <a:pt x="263" y="360"/>
                    <a:pt x="263" y="360"/>
                    <a:pt x="263" y="360"/>
                  </a:cubicBezTo>
                  <a:cubicBezTo>
                    <a:pt x="264" y="361"/>
                    <a:pt x="264" y="361"/>
                    <a:pt x="264" y="361"/>
                  </a:cubicBezTo>
                  <a:cubicBezTo>
                    <a:pt x="266" y="362"/>
                    <a:pt x="266" y="362"/>
                    <a:pt x="267" y="362"/>
                  </a:cubicBezTo>
                  <a:cubicBezTo>
                    <a:pt x="269" y="363"/>
                    <a:pt x="269" y="363"/>
                    <a:pt x="269" y="363"/>
                  </a:cubicBezTo>
                  <a:cubicBezTo>
                    <a:pt x="272" y="364"/>
                    <a:pt x="275" y="365"/>
                    <a:pt x="278" y="366"/>
                  </a:cubicBezTo>
                  <a:cubicBezTo>
                    <a:pt x="284" y="367"/>
                    <a:pt x="291" y="368"/>
                    <a:pt x="297" y="369"/>
                  </a:cubicBezTo>
                  <a:cubicBezTo>
                    <a:pt x="303" y="369"/>
                    <a:pt x="310" y="369"/>
                    <a:pt x="316" y="368"/>
                  </a:cubicBezTo>
                  <a:cubicBezTo>
                    <a:pt x="319" y="367"/>
                    <a:pt x="322" y="367"/>
                    <a:pt x="325" y="366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9" y="365"/>
                    <a:pt x="329" y="365"/>
                    <a:pt x="329" y="365"/>
                  </a:cubicBezTo>
                  <a:cubicBezTo>
                    <a:pt x="330" y="364"/>
                    <a:pt x="331" y="364"/>
                    <a:pt x="331" y="364"/>
                  </a:cubicBezTo>
                  <a:cubicBezTo>
                    <a:pt x="334" y="363"/>
                    <a:pt x="336" y="362"/>
                    <a:pt x="339" y="361"/>
                  </a:cubicBezTo>
                  <a:cubicBezTo>
                    <a:pt x="342" y="368"/>
                    <a:pt x="342" y="368"/>
                    <a:pt x="342" y="368"/>
                  </a:cubicBezTo>
                  <a:cubicBezTo>
                    <a:pt x="342" y="369"/>
                    <a:pt x="342" y="370"/>
                    <a:pt x="343" y="371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4" y="373"/>
                    <a:pt x="344" y="373"/>
                    <a:pt x="344" y="373"/>
                  </a:cubicBezTo>
                  <a:cubicBezTo>
                    <a:pt x="345" y="376"/>
                    <a:pt x="346" y="378"/>
                    <a:pt x="348" y="381"/>
                  </a:cubicBezTo>
                  <a:cubicBezTo>
                    <a:pt x="351" y="386"/>
                    <a:pt x="354" y="390"/>
                    <a:pt x="358" y="394"/>
                  </a:cubicBezTo>
                  <a:cubicBezTo>
                    <a:pt x="361" y="399"/>
                    <a:pt x="366" y="403"/>
                    <a:pt x="370" y="406"/>
                  </a:cubicBezTo>
                  <a:cubicBezTo>
                    <a:pt x="372" y="408"/>
                    <a:pt x="375" y="409"/>
                    <a:pt x="377" y="411"/>
                  </a:cubicBezTo>
                  <a:cubicBezTo>
                    <a:pt x="378" y="411"/>
                    <a:pt x="378" y="411"/>
                    <a:pt x="378" y="411"/>
                  </a:cubicBezTo>
                  <a:cubicBezTo>
                    <a:pt x="379" y="412"/>
                    <a:pt x="379" y="412"/>
                    <a:pt x="379" y="412"/>
                  </a:cubicBezTo>
                  <a:cubicBezTo>
                    <a:pt x="380" y="413"/>
                    <a:pt x="381" y="413"/>
                    <a:pt x="382" y="414"/>
                  </a:cubicBezTo>
                  <a:cubicBezTo>
                    <a:pt x="384" y="415"/>
                    <a:pt x="386" y="416"/>
                    <a:pt x="388" y="417"/>
                  </a:cubicBezTo>
                  <a:cubicBezTo>
                    <a:pt x="381" y="433"/>
                    <a:pt x="381" y="433"/>
                    <a:pt x="381" y="433"/>
                  </a:cubicBezTo>
                  <a:cubicBezTo>
                    <a:pt x="376" y="445"/>
                    <a:pt x="376" y="445"/>
                    <a:pt x="376" y="445"/>
                  </a:cubicBezTo>
                  <a:cubicBezTo>
                    <a:pt x="372" y="454"/>
                    <a:pt x="369" y="462"/>
                    <a:pt x="365" y="471"/>
                  </a:cubicBezTo>
                  <a:cubicBezTo>
                    <a:pt x="359" y="488"/>
                    <a:pt x="352" y="504"/>
                    <a:pt x="346" y="521"/>
                  </a:cubicBezTo>
                  <a:cubicBezTo>
                    <a:pt x="352" y="505"/>
                    <a:pt x="358" y="488"/>
                    <a:pt x="365" y="471"/>
                  </a:cubicBezTo>
                  <a:cubicBezTo>
                    <a:pt x="368" y="462"/>
                    <a:pt x="372" y="454"/>
                    <a:pt x="375" y="445"/>
                  </a:cubicBezTo>
                  <a:cubicBezTo>
                    <a:pt x="377" y="441"/>
                    <a:pt x="379" y="437"/>
                    <a:pt x="381" y="433"/>
                  </a:cubicBezTo>
                  <a:cubicBezTo>
                    <a:pt x="388" y="417"/>
                    <a:pt x="388" y="417"/>
                    <a:pt x="388" y="417"/>
                  </a:cubicBezTo>
                  <a:cubicBezTo>
                    <a:pt x="385" y="416"/>
                    <a:pt x="382" y="414"/>
                    <a:pt x="380" y="413"/>
                  </a:cubicBezTo>
                  <a:cubicBezTo>
                    <a:pt x="380" y="413"/>
                    <a:pt x="379" y="413"/>
                    <a:pt x="379" y="412"/>
                  </a:cubicBezTo>
                  <a:cubicBezTo>
                    <a:pt x="378" y="412"/>
                    <a:pt x="378" y="412"/>
                    <a:pt x="378" y="412"/>
                  </a:cubicBezTo>
                  <a:cubicBezTo>
                    <a:pt x="377" y="411"/>
                    <a:pt x="377" y="411"/>
                    <a:pt x="377" y="411"/>
                  </a:cubicBezTo>
                  <a:cubicBezTo>
                    <a:pt x="376" y="411"/>
                    <a:pt x="375" y="410"/>
                    <a:pt x="375" y="410"/>
                  </a:cubicBezTo>
                  <a:cubicBezTo>
                    <a:pt x="372" y="408"/>
                    <a:pt x="369" y="406"/>
                    <a:pt x="366" y="403"/>
                  </a:cubicBezTo>
                  <a:cubicBezTo>
                    <a:pt x="360" y="398"/>
                    <a:pt x="355" y="392"/>
                    <a:pt x="351" y="386"/>
                  </a:cubicBezTo>
                  <a:cubicBezTo>
                    <a:pt x="349" y="382"/>
                    <a:pt x="347" y="379"/>
                    <a:pt x="345" y="376"/>
                  </a:cubicBezTo>
                  <a:cubicBezTo>
                    <a:pt x="345" y="375"/>
                    <a:pt x="344" y="374"/>
                    <a:pt x="344" y="373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2" y="370"/>
                    <a:pt x="342" y="370"/>
                    <a:pt x="342" y="370"/>
                  </a:cubicBezTo>
                  <a:cubicBezTo>
                    <a:pt x="341" y="367"/>
                    <a:pt x="340" y="364"/>
                    <a:pt x="339" y="361"/>
                  </a:cubicBezTo>
                  <a:cubicBezTo>
                    <a:pt x="336" y="362"/>
                    <a:pt x="334" y="363"/>
                    <a:pt x="331" y="364"/>
                  </a:cubicBezTo>
                  <a:cubicBezTo>
                    <a:pt x="330" y="364"/>
                    <a:pt x="330" y="365"/>
                    <a:pt x="329" y="365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5" y="366"/>
                    <a:pt x="325" y="366"/>
                    <a:pt x="325" y="366"/>
                  </a:cubicBezTo>
                  <a:cubicBezTo>
                    <a:pt x="322" y="367"/>
                    <a:pt x="319" y="368"/>
                    <a:pt x="316" y="368"/>
                  </a:cubicBezTo>
                  <a:cubicBezTo>
                    <a:pt x="309" y="369"/>
                    <a:pt x="303" y="369"/>
                    <a:pt x="297" y="369"/>
                  </a:cubicBezTo>
                  <a:cubicBezTo>
                    <a:pt x="290" y="369"/>
                    <a:pt x="284" y="368"/>
                    <a:pt x="278" y="366"/>
                  </a:cubicBezTo>
                  <a:cubicBezTo>
                    <a:pt x="275" y="366"/>
                    <a:pt x="272" y="365"/>
                    <a:pt x="269" y="364"/>
                  </a:cubicBezTo>
                  <a:cubicBezTo>
                    <a:pt x="268" y="363"/>
                    <a:pt x="267" y="363"/>
                    <a:pt x="267" y="363"/>
                  </a:cubicBezTo>
                  <a:cubicBezTo>
                    <a:pt x="266" y="362"/>
                    <a:pt x="266" y="362"/>
                    <a:pt x="264" y="362"/>
                  </a:cubicBezTo>
                  <a:cubicBezTo>
                    <a:pt x="262" y="361"/>
                    <a:pt x="262" y="361"/>
                    <a:pt x="262" y="361"/>
                  </a:cubicBezTo>
                  <a:cubicBezTo>
                    <a:pt x="261" y="360"/>
                    <a:pt x="261" y="360"/>
                    <a:pt x="261" y="360"/>
                  </a:cubicBezTo>
                  <a:cubicBezTo>
                    <a:pt x="257" y="358"/>
                    <a:pt x="257" y="358"/>
                    <a:pt x="257" y="358"/>
                  </a:cubicBezTo>
                  <a:cubicBezTo>
                    <a:pt x="252" y="364"/>
                    <a:pt x="252" y="364"/>
                    <a:pt x="252" y="364"/>
                  </a:cubicBezTo>
                  <a:cubicBezTo>
                    <a:pt x="250" y="366"/>
                    <a:pt x="250" y="366"/>
                    <a:pt x="250" y="366"/>
                  </a:cubicBezTo>
                  <a:cubicBezTo>
                    <a:pt x="248" y="368"/>
                    <a:pt x="248" y="368"/>
                    <a:pt x="248" y="368"/>
                  </a:cubicBezTo>
                  <a:cubicBezTo>
                    <a:pt x="246" y="370"/>
                    <a:pt x="244" y="372"/>
                    <a:pt x="241" y="375"/>
                  </a:cubicBezTo>
                  <a:cubicBezTo>
                    <a:pt x="237" y="379"/>
                    <a:pt x="232" y="383"/>
                    <a:pt x="227" y="387"/>
                  </a:cubicBezTo>
                  <a:cubicBezTo>
                    <a:pt x="225" y="389"/>
                    <a:pt x="222" y="391"/>
                    <a:pt x="220" y="392"/>
                  </a:cubicBezTo>
                  <a:cubicBezTo>
                    <a:pt x="217" y="395"/>
                    <a:pt x="215" y="397"/>
                    <a:pt x="212" y="398"/>
                  </a:cubicBezTo>
                  <a:cubicBezTo>
                    <a:pt x="208" y="402"/>
                    <a:pt x="204" y="405"/>
                    <a:pt x="204" y="406"/>
                  </a:cubicBezTo>
                  <a:cubicBezTo>
                    <a:pt x="205" y="406"/>
                    <a:pt x="206" y="406"/>
                    <a:pt x="208" y="405"/>
                  </a:cubicBezTo>
                  <a:cubicBezTo>
                    <a:pt x="208" y="405"/>
                    <a:pt x="208" y="406"/>
                    <a:pt x="208" y="406"/>
                  </a:cubicBezTo>
                  <a:cubicBezTo>
                    <a:pt x="209" y="411"/>
                    <a:pt x="214" y="426"/>
                    <a:pt x="223" y="449"/>
                  </a:cubicBezTo>
                  <a:cubicBezTo>
                    <a:pt x="222" y="449"/>
                    <a:pt x="222" y="449"/>
                    <a:pt x="222" y="449"/>
                  </a:cubicBezTo>
                  <a:cubicBezTo>
                    <a:pt x="217" y="438"/>
                    <a:pt x="214" y="431"/>
                    <a:pt x="212" y="427"/>
                  </a:cubicBezTo>
                  <a:cubicBezTo>
                    <a:pt x="210" y="423"/>
                    <a:pt x="209" y="422"/>
                    <a:pt x="209" y="422"/>
                  </a:cubicBezTo>
                  <a:cubicBezTo>
                    <a:pt x="207" y="421"/>
                    <a:pt x="208" y="426"/>
                    <a:pt x="206" y="423"/>
                  </a:cubicBezTo>
                  <a:cubicBezTo>
                    <a:pt x="216" y="445"/>
                    <a:pt x="225" y="467"/>
                    <a:pt x="232" y="490"/>
                  </a:cubicBezTo>
                  <a:cubicBezTo>
                    <a:pt x="234" y="496"/>
                    <a:pt x="238" y="507"/>
                    <a:pt x="240" y="513"/>
                  </a:cubicBezTo>
                  <a:cubicBezTo>
                    <a:pt x="251" y="541"/>
                    <a:pt x="260" y="569"/>
                    <a:pt x="268" y="598"/>
                  </a:cubicBezTo>
                  <a:cubicBezTo>
                    <a:pt x="271" y="608"/>
                    <a:pt x="271" y="608"/>
                    <a:pt x="271" y="608"/>
                  </a:cubicBezTo>
                  <a:cubicBezTo>
                    <a:pt x="273" y="614"/>
                    <a:pt x="273" y="614"/>
                    <a:pt x="273" y="614"/>
                  </a:cubicBezTo>
                  <a:cubicBezTo>
                    <a:pt x="274" y="619"/>
                    <a:pt x="274" y="619"/>
                    <a:pt x="274" y="619"/>
                  </a:cubicBezTo>
                  <a:cubicBezTo>
                    <a:pt x="275" y="622"/>
                    <a:pt x="275" y="622"/>
                    <a:pt x="275" y="622"/>
                  </a:cubicBezTo>
                  <a:cubicBezTo>
                    <a:pt x="268" y="622"/>
                    <a:pt x="268" y="622"/>
                    <a:pt x="268" y="622"/>
                  </a:cubicBezTo>
                  <a:cubicBezTo>
                    <a:pt x="268" y="621"/>
                    <a:pt x="268" y="621"/>
                    <a:pt x="268" y="621"/>
                  </a:cubicBezTo>
                  <a:cubicBezTo>
                    <a:pt x="263" y="604"/>
                    <a:pt x="263" y="604"/>
                    <a:pt x="263" y="604"/>
                  </a:cubicBezTo>
                  <a:cubicBezTo>
                    <a:pt x="261" y="595"/>
                    <a:pt x="261" y="595"/>
                    <a:pt x="261" y="595"/>
                  </a:cubicBezTo>
                  <a:cubicBezTo>
                    <a:pt x="257" y="582"/>
                    <a:pt x="253" y="570"/>
                    <a:pt x="249" y="557"/>
                  </a:cubicBezTo>
                  <a:cubicBezTo>
                    <a:pt x="241" y="532"/>
                    <a:pt x="232" y="507"/>
                    <a:pt x="223" y="483"/>
                  </a:cubicBezTo>
                  <a:cubicBezTo>
                    <a:pt x="218" y="471"/>
                    <a:pt x="213" y="459"/>
                    <a:pt x="208" y="447"/>
                  </a:cubicBezTo>
                  <a:cubicBezTo>
                    <a:pt x="206" y="441"/>
                    <a:pt x="203" y="435"/>
                    <a:pt x="201" y="429"/>
                  </a:cubicBezTo>
                  <a:cubicBezTo>
                    <a:pt x="196" y="420"/>
                    <a:pt x="196" y="420"/>
                    <a:pt x="196" y="420"/>
                  </a:cubicBezTo>
                  <a:cubicBezTo>
                    <a:pt x="190" y="406"/>
                    <a:pt x="190" y="406"/>
                    <a:pt x="190" y="406"/>
                  </a:cubicBezTo>
                  <a:cubicBezTo>
                    <a:pt x="185" y="407"/>
                    <a:pt x="185" y="407"/>
                    <a:pt x="185" y="407"/>
                  </a:cubicBezTo>
                  <a:cubicBezTo>
                    <a:pt x="182" y="407"/>
                    <a:pt x="182" y="407"/>
                    <a:pt x="182" y="407"/>
                  </a:cubicBezTo>
                  <a:cubicBezTo>
                    <a:pt x="182" y="407"/>
                    <a:pt x="181" y="408"/>
                    <a:pt x="181" y="408"/>
                  </a:cubicBezTo>
                  <a:cubicBezTo>
                    <a:pt x="180" y="408"/>
                    <a:pt x="180" y="408"/>
                    <a:pt x="180" y="408"/>
                  </a:cubicBezTo>
                  <a:cubicBezTo>
                    <a:pt x="178" y="408"/>
                    <a:pt x="177" y="408"/>
                    <a:pt x="175" y="408"/>
                  </a:cubicBezTo>
                  <a:cubicBezTo>
                    <a:pt x="172" y="408"/>
                    <a:pt x="169" y="407"/>
                    <a:pt x="166" y="407"/>
                  </a:cubicBezTo>
                  <a:cubicBezTo>
                    <a:pt x="159" y="405"/>
                    <a:pt x="154" y="402"/>
                    <a:pt x="149" y="397"/>
                  </a:cubicBezTo>
                  <a:cubicBezTo>
                    <a:pt x="144" y="393"/>
                    <a:pt x="140" y="388"/>
                    <a:pt x="138" y="382"/>
                  </a:cubicBezTo>
                  <a:cubicBezTo>
                    <a:pt x="136" y="376"/>
                    <a:pt x="136" y="370"/>
                    <a:pt x="138" y="366"/>
                  </a:cubicBezTo>
                  <a:cubicBezTo>
                    <a:pt x="139" y="364"/>
                    <a:pt x="141" y="362"/>
                    <a:pt x="143" y="360"/>
                  </a:cubicBezTo>
                  <a:cubicBezTo>
                    <a:pt x="145" y="358"/>
                    <a:pt x="148" y="357"/>
                    <a:pt x="151" y="356"/>
                  </a:cubicBezTo>
                  <a:cubicBezTo>
                    <a:pt x="156" y="355"/>
                    <a:pt x="162" y="356"/>
                    <a:pt x="167" y="359"/>
                  </a:cubicBezTo>
                  <a:cubicBezTo>
                    <a:pt x="172" y="362"/>
                    <a:pt x="177" y="367"/>
                    <a:pt x="180" y="373"/>
                  </a:cubicBezTo>
                  <a:cubicBezTo>
                    <a:pt x="181" y="374"/>
                    <a:pt x="182" y="375"/>
                    <a:pt x="183" y="377"/>
                  </a:cubicBezTo>
                  <a:cubicBezTo>
                    <a:pt x="185" y="382"/>
                    <a:pt x="185" y="382"/>
                    <a:pt x="185" y="382"/>
                  </a:cubicBezTo>
                  <a:cubicBezTo>
                    <a:pt x="193" y="398"/>
                    <a:pt x="193" y="398"/>
                    <a:pt x="193" y="398"/>
                  </a:cubicBezTo>
                  <a:cubicBezTo>
                    <a:pt x="195" y="397"/>
                    <a:pt x="197" y="396"/>
                    <a:pt x="200" y="395"/>
                  </a:cubicBezTo>
                  <a:cubicBezTo>
                    <a:pt x="201" y="394"/>
                    <a:pt x="202" y="394"/>
                    <a:pt x="203" y="393"/>
                  </a:cubicBezTo>
                  <a:cubicBezTo>
                    <a:pt x="204" y="393"/>
                    <a:pt x="205" y="392"/>
                    <a:pt x="206" y="392"/>
                  </a:cubicBezTo>
                  <a:cubicBezTo>
                    <a:pt x="207" y="391"/>
                    <a:pt x="207" y="391"/>
                    <a:pt x="207" y="391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10" y="389"/>
                    <a:pt x="210" y="389"/>
                    <a:pt x="210" y="389"/>
                  </a:cubicBezTo>
                  <a:cubicBezTo>
                    <a:pt x="211" y="388"/>
                    <a:pt x="212" y="388"/>
                    <a:pt x="213" y="387"/>
                  </a:cubicBezTo>
                  <a:cubicBezTo>
                    <a:pt x="218" y="384"/>
                    <a:pt x="222" y="381"/>
                    <a:pt x="226" y="378"/>
                  </a:cubicBezTo>
                  <a:cubicBezTo>
                    <a:pt x="230" y="374"/>
                    <a:pt x="234" y="371"/>
                    <a:pt x="238" y="367"/>
                  </a:cubicBezTo>
                  <a:cubicBezTo>
                    <a:pt x="240" y="365"/>
                    <a:pt x="242" y="363"/>
                    <a:pt x="243" y="361"/>
                  </a:cubicBezTo>
                  <a:cubicBezTo>
                    <a:pt x="244" y="360"/>
                    <a:pt x="244" y="360"/>
                    <a:pt x="244" y="360"/>
                  </a:cubicBezTo>
                  <a:cubicBezTo>
                    <a:pt x="245" y="359"/>
                    <a:pt x="245" y="359"/>
                    <a:pt x="245" y="359"/>
                  </a:cubicBezTo>
                  <a:cubicBezTo>
                    <a:pt x="246" y="358"/>
                    <a:pt x="246" y="358"/>
                    <a:pt x="247" y="357"/>
                  </a:cubicBezTo>
                  <a:cubicBezTo>
                    <a:pt x="249" y="355"/>
                    <a:pt x="250" y="353"/>
                    <a:pt x="252" y="351"/>
                  </a:cubicBezTo>
                  <a:cubicBezTo>
                    <a:pt x="250" y="349"/>
                    <a:pt x="249" y="347"/>
                    <a:pt x="248" y="345"/>
                  </a:cubicBezTo>
                  <a:cubicBezTo>
                    <a:pt x="247" y="344"/>
                    <a:pt x="247" y="344"/>
                    <a:pt x="247" y="344"/>
                  </a:cubicBezTo>
                  <a:cubicBezTo>
                    <a:pt x="247" y="344"/>
                    <a:pt x="246" y="343"/>
                    <a:pt x="246" y="343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6" y="342"/>
                    <a:pt x="246" y="342"/>
                    <a:pt x="245" y="341"/>
                  </a:cubicBezTo>
                  <a:cubicBezTo>
                    <a:pt x="245" y="340"/>
                    <a:pt x="244" y="338"/>
                    <a:pt x="243" y="336"/>
                  </a:cubicBezTo>
                  <a:cubicBezTo>
                    <a:pt x="243" y="335"/>
                    <a:pt x="243" y="334"/>
                    <a:pt x="243" y="333"/>
                  </a:cubicBezTo>
                  <a:cubicBezTo>
                    <a:pt x="243" y="332"/>
                    <a:pt x="243" y="332"/>
                    <a:pt x="242" y="331"/>
                  </a:cubicBezTo>
                  <a:cubicBezTo>
                    <a:pt x="242" y="331"/>
                    <a:pt x="242" y="330"/>
                    <a:pt x="242" y="330"/>
                  </a:cubicBezTo>
                  <a:cubicBezTo>
                    <a:pt x="242" y="328"/>
                    <a:pt x="242" y="326"/>
                    <a:pt x="243" y="324"/>
                  </a:cubicBezTo>
                  <a:cubicBezTo>
                    <a:pt x="244" y="315"/>
                    <a:pt x="247" y="306"/>
                    <a:pt x="252" y="299"/>
                  </a:cubicBezTo>
                  <a:cubicBezTo>
                    <a:pt x="254" y="296"/>
                    <a:pt x="257" y="293"/>
                    <a:pt x="260" y="291"/>
                  </a:cubicBezTo>
                  <a:cubicBezTo>
                    <a:pt x="263" y="289"/>
                    <a:pt x="267" y="288"/>
                    <a:pt x="270" y="288"/>
                  </a:cubicBezTo>
                  <a:cubicBezTo>
                    <a:pt x="274" y="288"/>
                    <a:pt x="277" y="290"/>
                    <a:pt x="280" y="292"/>
                  </a:cubicBezTo>
                  <a:cubicBezTo>
                    <a:pt x="283" y="294"/>
                    <a:pt x="286" y="297"/>
                    <a:pt x="287" y="300"/>
                  </a:cubicBezTo>
                  <a:cubicBezTo>
                    <a:pt x="288" y="304"/>
                    <a:pt x="288" y="307"/>
                    <a:pt x="287" y="311"/>
                  </a:cubicBezTo>
                  <a:cubicBezTo>
                    <a:pt x="287" y="315"/>
                    <a:pt x="285" y="319"/>
                    <a:pt x="283" y="323"/>
                  </a:cubicBezTo>
                  <a:cubicBezTo>
                    <a:pt x="280" y="327"/>
                    <a:pt x="278" y="330"/>
                    <a:pt x="275" y="33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67" y="344"/>
                    <a:pt x="267" y="344"/>
                    <a:pt x="267" y="344"/>
                  </a:cubicBezTo>
                  <a:cubicBezTo>
                    <a:pt x="266" y="346"/>
                    <a:pt x="265" y="347"/>
                    <a:pt x="265" y="349"/>
                  </a:cubicBezTo>
                  <a:cubicBezTo>
                    <a:pt x="265" y="349"/>
                    <a:pt x="265" y="350"/>
                    <a:pt x="265" y="350"/>
                  </a:cubicBezTo>
                  <a:cubicBezTo>
                    <a:pt x="265" y="351"/>
                    <a:pt x="266" y="351"/>
                    <a:pt x="266" y="351"/>
                  </a:cubicBezTo>
                  <a:cubicBezTo>
                    <a:pt x="266" y="351"/>
                    <a:pt x="266" y="351"/>
                    <a:pt x="266" y="351"/>
                  </a:cubicBezTo>
                  <a:cubicBezTo>
                    <a:pt x="266" y="352"/>
                    <a:pt x="266" y="352"/>
                    <a:pt x="266" y="352"/>
                  </a:cubicBezTo>
                  <a:cubicBezTo>
                    <a:pt x="267" y="354"/>
                    <a:pt x="268" y="354"/>
                    <a:pt x="270" y="355"/>
                  </a:cubicBezTo>
                  <a:cubicBezTo>
                    <a:pt x="272" y="356"/>
                    <a:pt x="274" y="357"/>
                    <a:pt x="276" y="357"/>
                  </a:cubicBezTo>
                  <a:cubicBezTo>
                    <a:pt x="277" y="358"/>
                    <a:pt x="278" y="358"/>
                    <a:pt x="280" y="358"/>
                  </a:cubicBezTo>
                  <a:cubicBezTo>
                    <a:pt x="281" y="358"/>
                    <a:pt x="282" y="359"/>
                    <a:pt x="283" y="359"/>
                  </a:cubicBezTo>
                  <a:cubicBezTo>
                    <a:pt x="285" y="359"/>
                    <a:pt x="285" y="359"/>
                    <a:pt x="285" y="359"/>
                  </a:cubicBezTo>
                  <a:cubicBezTo>
                    <a:pt x="287" y="360"/>
                    <a:pt x="287" y="360"/>
                    <a:pt x="287" y="360"/>
                  </a:cubicBezTo>
                  <a:cubicBezTo>
                    <a:pt x="292" y="360"/>
                    <a:pt x="297" y="361"/>
                    <a:pt x="302" y="361"/>
                  </a:cubicBezTo>
                  <a:cubicBezTo>
                    <a:pt x="308" y="361"/>
                    <a:pt x="313" y="360"/>
                    <a:pt x="318" y="359"/>
                  </a:cubicBezTo>
                  <a:cubicBezTo>
                    <a:pt x="321" y="359"/>
                    <a:pt x="324" y="358"/>
                    <a:pt x="327" y="357"/>
                  </a:cubicBezTo>
                  <a:cubicBezTo>
                    <a:pt x="327" y="357"/>
                    <a:pt x="328" y="356"/>
                    <a:pt x="329" y="356"/>
                  </a:cubicBezTo>
                  <a:cubicBezTo>
                    <a:pt x="330" y="355"/>
                    <a:pt x="331" y="355"/>
                    <a:pt x="332" y="355"/>
                  </a:cubicBezTo>
                  <a:cubicBezTo>
                    <a:pt x="338" y="352"/>
                    <a:pt x="338" y="352"/>
                    <a:pt x="338" y="352"/>
                  </a:cubicBezTo>
                  <a:cubicBezTo>
                    <a:pt x="338" y="347"/>
                    <a:pt x="338" y="347"/>
                    <a:pt x="338" y="347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2"/>
                    <a:pt x="337" y="342"/>
                    <a:pt x="337" y="342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36"/>
                    <a:pt x="336" y="336"/>
                    <a:pt x="336" y="336"/>
                  </a:cubicBezTo>
                  <a:cubicBezTo>
                    <a:pt x="336" y="333"/>
                    <a:pt x="335" y="330"/>
                    <a:pt x="335" y="327"/>
                  </a:cubicBezTo>
                  <a:cubicBezTo>
                    <a:pt x="336" y="321"/>
                    <a:pt x="337" y="315"/>
                    <a:pt x="340" y="310"/>
                  </a:cubicBezTo>
                  <a:cubicBezTo>
                    <a:pt x="342" y="307"/>
                    <a:pt x="343" y="305"/>
                    <a:pt x="345" y="303"/>
                  </a:cubicBezTo>
                  <a:cubicBezTo>
                    <a:pt x="347" y="302"/>
                    <a:pt x="348" y="301"/>
                    <a:pt x="349" y="300"/>
                  </a:cubicBezTo>
                  <a:cubicBezTo>
                    <a:pt x="350" y="299"/>
                    <a:pt x="351" y="299"/>
                    <a:pt x="352" y="298"/>
                  </a:cubicBezTo>
                  <a:cubicBezTo>
                    <a:pt x="357" y="296"/>
                    <a:pt x="363" y="295"/>
                    <a:pt x="367" y="297"/>
                  </a:cubicBezTo>
                  <a:cubicBezTo>
                    <a:pt x="368" y="297"/>
                    <a:pt x="369" y="298"/>
                    <a:pt x="370" y="299"/>
                  </a:cubicBezTo>
                  <a:cubicBezTo>
                    <a:pt x="370" y="299"/>
                    <a:pt x="371" y="299"/>
                    <a:pt x="371" y="300"/>
                  </a:cubicBezTo>
                  <a:cubicBezTo>
                    <a:pt x="372" y="300"/>
                    <a:pt x="372" y="301"/>
                    <a:pt x="373" y="301"/>
                  </a:cubicBezTo>
                  <a:cubicBezTo>
                    <a:pt x="374" y="304"/>
                    <a:pt x="376" y="306"/>
                    <a:pt x="377" y="308"/>
                  </a:cubicBezTo>
                  <a:cubicBezTo>
                    <a:pt x="378" y="311"/>
                    <a:pt x="378" y="313"/>
                    <a:pt x="378" y="316"/>
                  </a:cubicBezTo>
                  <a:cubicBezTo>
                    <a:pt x="378" y="319"/>
                    <a:pt x="377" y="322"/>
                    <a:pt x="376" y="324"/>
                  </a:cubicBezTo>
                  <a:cubicBezTo>
                    <a:pt x="374" y="330"/>
                    <a:pt x="371" y="335"/>
                    <a:pt x="366" y="339"/>
                  </a:cubicBezTo>
                  <a:cubicBezTo>
                    <a:pt x="364" y="342"/>
                    <a:pt x="362" y="344"/>
                    <a:pt x="359" y="346"/>
                  </a:cubicBezTo>
                  <a:cubicBezTo>
                    <a:pt x="359" y="346"/>
                    <a:pt x="358" y="347"/>
                    <a:pt x="357" y="347"/>
                  </a:cubicBezTo>
                  <a:cubicBezTo>
                    <a:pt x="356" y="348"/>
                    <a:pt x="356" y="348"/>
                    <a:pt x="356" y="348"/>
                  </a:cubicBezTo>
                  <a:cubicBezTo>
                    <a:pt x="355" y="349"/>
                    <a:pt x="355" y="349"/>
                    <a:pt x="355" y="349"/>
                  </a:cubicBezTo>
                  <a:cubicBezTo>
                    <a:pt x="352" y="351"/>
                    <a:pt x="349" y="353"/>
                    <a:pt x="346" y="355"/>
                  </a:cubicBezTo>
                  <a:cubicBezTo>
                    <a:pt x="347" y="357"/>
                    <a:pt x="348" y="359"/>
                    <a:pt x="349" y="361"/>
                  </a:cubicBezTo>
                  <a:cubicBezTo>
                    <a:pt x="349" y="362"/>
                    <a:pt x="350" y="363"/>
                    <a:pt x="350" y="364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1" y="367"/>
                    <a:pt x="351" y="367"/>
                    <a:pt x="351" y="367"/>
                  </a:cubicBezTo>
                  <a:cubicBezTo>
                    <a:pt x="352" y="369"/>
                    <a:pt x="353" y="372"/>
                    <a:pt x="354" y="374"/>
                  </a:cubicBezTo>
                  <a:cubicBezTo>
                    <a:pt x="357" y="378"/>
                    <a:pt x="360" y="383"/>
                    <a:pt x="363" y="387"/>
                  </a:cubicBezTo>
                  <a:cubicBezTo>
                    <a:pt x="366" y="392"/>
                    <a:pt x="370" y="396"/>
                    <a:pt x="374" y="399"/>
                  </a:cubicBezTo>
                  <a:cubicBezTo>
                    <a:pt x="375" y="400"/>
                    <a:pt x="377" y="401"/>
                    <a:pt x="378" y="401"/>
                  </a:cubicBezTo>
                  <a:cubicBezTo>
                    <a:pt x="378" y="402"/>
                    <a:pt x="379" y="402"/>
                    <a:pt x="379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2" y="404"/>
                    <a:pt x="382" y="404"/>
                    <a:pt x="382" y="404"/>
                  </a:cubicBezTo>
                  <a:cubicBezTo>
                    <a:pt x="384" y="405"/>
                    <a:pt x="386" y="406"/>
                    <a:pt x="388" y="407"/>
                  </a:cubicBezTo>
                  <a:cubicBezTo>
                    <a:pt x="390" y="408"/>
                    <a:pt x="392" y="409"/>
                    <a:pt x="394" y="410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407" y="384"/>
                    <a:pt x="407" y="384"/>
                    <a:pt x="407" y="384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10" y="378"/>
                    <a:pt x="410" y="378"/>
                    <a:pt x="410" y="378"/>
                  </a:cubicBezTo>
                  <a:cubicBezTo>
                    <a:pt x="410" y="377"/>
                    <a:pt x="410" y="377"/>
                    <a:pt x="410" y="377"/>
                  </a:cubicBezTo>
                  <a:cubicBezTo>
                    <a:pt x="411" y="377"/>
                    <a:pt x="411" y="376"/>
                    <a:pt x="412" y="375"/>
                  </a:cubicBezTo>
                  <a:cubicBezTo>
                    <a:pt x="414" y="373"/>
                    <a:pt x="416" y="370"/>
                    <a:pt x="418" y="368"/>
                  </a:cubicBezTo>
                  <a:cubicBezTo>
                    <a:pt x="420" y="366"/>
                    <a:pt x="423" y="364"/>
                    <a:pt x="425" y="363"/>
                  </a:cubicBezTo>
                  <a:cubicBezTo>
                    <a:pt x="426" y="362"/>
                    <a:pt x="428" y="362"/>
                    <a:pt x="429" y="362"/>
                  </a:cubicBezTo>
                  <a:cubicBezTo>
                    <a:pt x="429" y="362"/>
                    <a:pt x="430" y="362"/>
                    <a:pt x="430" y="362"/>
                  </a:cubicBezTo>
                  <a:cubicBezTo>
                    <a:pt x="431" y="362"/>
                    <a:pt x="431" y="362"/>
                    <a:pt x="432" y="362"/>
                  </a:cubicBezTo>
                  <a:cubicBezTo>
                    <a:pt x="436" y="363"/>
                    <a:pt x="441" y="367"/>
                    <a:pt x="443" y="372"/>
                  </a:cubicBezTo>
                  <a:cubicBezTo>
                    <a:pt x="445" y="377"/>
                    <a:pt x="446" y="384"/>
                    <a:pt x="445" y="390"/>
                  </a:cubicBezTo>
                  <a:cubicBezTo>
                    <a:pt x="445" y="393"/>
                    <a:pt x="444" y="396"/>
                    <a:pt x="442" y="399"/>
                  </a:cubicBezTo>
                  <a:cubicBezTo>
                    <a:pt x="441" y="402"/>
                    <a:pt x="440" y="404"/>
                    <a:pt x="438" y="406"/>
                  </a:cubicBezTo>
                  <a:cubicBezTo>
                    <a:pt x="434" y="411"/>
                    <a:pt x="428" y="414"/>
                    <a:pt x="422" y="416"/>
                  </a:cubicBezTo>
                  <a:cubicBezTo>
                    <a:pt x="419" y="417"/>
                    <a:pt x="416" y="417"/>
                    <a:pt x="413" y="417"/>
                  </a:cubicBezTo>
                  <a:cubicBezTo>
                    <a:pt x="411" y="418"/>
                    <a:pt x="410" y="418"/>
                    <a:pt x="408" y="418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7"/>
                    <a:pt x="404" y="417"/>
                    <a:pt x="403" y="417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2"/>
                    <a:pt x="387" y="442"/>
                    <a:pt x="387" y="442"/>
                  </a:cubicBezTo>
                  <a:cubicBezTo>
                    <a:pt x="384" y="449"/>
                    <a:pt x="381" y="456"/>
                    <a:pt x="378" y="463"/>
                  </a:cubicBezTo>
                  <a:cubicBezTo>
                    <a:pt x="372" y="477"/>
                    <a:pt x="367" y="492"/>
                    <a:pt x="362" y="506"/>
                  </a:cubicBezTo>
                  <a:cubicBezTo>
                    <a:pt x="351" y="535"/>
                    <a:pt x="342" y="564"/>
                    <a:pt x="333" y="593"/>
                  </a:cubicBezTo>
                  <a:cubicBezTo>
                    <a:pt x="330" y="604"/>
                    <a:pt x="330" y="604"/>
                    <a:pt x="330" y="604"/>
                  </a:cubicBezTo>
                  <a:cubicBezTo>
                    <a:pt x="327" y="613"/>
                    <a:pt x="327" y="613"/>
                    <a:pt x="327" y="613"/>
                  </a:cubicBezTo>
                  <a:cubicBezTo>
                    <a:pt x="326" y="619"/>
                    <a:pt x="326" y="619"/>
                    <a:pt x="326" y="619"/>
                  </a:cubicBezTo>
                  <a:cubicBezTo>
                    <a:pt x="325" y="621"/>
                    <a:pt x="325" y="621"/>
                    <a:pt x="325" y="621"/>
                  </a:cubicBezTo>
                  <a:cubicBezTo>
                    <a:pt x="325" y="622"/>
                    <a:pt x="325" y="622"/>
                    <a:pt x="325" y="622"/>
                  </a:cubicBezTo>
                  <a:lnTo>
                    <a:pt x="318" y="6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7" name="文本框 56"/>
          <p:cNvSpPr txBox="1"/>
          <p:nvPr/>
        </p:nvSpPr>
        <p:spPr>
          <a:xfrm>
            <a:off x="10098576" y="1237722"/>
            <a:ext cx="861774" cy="24279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问题分析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DFC4BE4E-CF44-4248-87FA-C23E8D52FE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268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57701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数据结构（物理结构）的定义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84BCD108-8FD2-4136-9C7D-262488B11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281" y="925868"/>
            <a:ext cx="8367133" cy="480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1800" b="1" dirty="0">
                <a:latin typeface="微软雅黑" panose="020B0503020204020204" pitchFamily="34" charset="-122"/>
              </a:rPr>
              <a:t>struct _FibonacciNode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{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    Type   key;                 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关键字</a:t>
            </a:r>
            <a:r>
              <a:rPr lang="en-US" altLang="zh-CN" sz="1800" b="1" dirty="0">
                <a:latin typeface="微软雅黑" panose="020B0503020204020204" pitchFamily="34" charset="-122"/>
              </a:rPr>
              <a:t>(</a:t>
            </a:r>
            <a:r>
              <a:rPr lang="zh-CN" altLang="en-US" sz="1800" b="1" dirty="0">
                <a:latin typeface="微软雅黑" panose="020B0503020204020204" pitchFamily="34" charset="-122"/>
              </a:rPr>
              <a:t>键值</a:t>
            </a:r>
            <a:r>
              <a:rPr lang="en-US" altLang="zh-CN" sz="1800" b="1" dirty="0">
                <a:latin typeface="微软雅黑" panose="020B0503020204020204" pitchFamily="34" charset="-122"/>
              </a:rPr>
              <a:t>)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    int degree;                 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度数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struct _FibonacciNode *left;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左兄弟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struct _FibonacciNode *right;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右兄弟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struct _FibonacciNode *child;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第一个孩子节点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struct _FibonacciNode *parent;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父节点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int marked;                     //</a:t>
            </a:r>
            <a:r>
              <a:rPr lang="zh-CN" altLang="en-US" sz="1800" b="1" dirty="0">
                <a:latin typeface="微软雅黑" panose="020B0503020204020204" pitchFamily="34" charset="-122"/>
              </a:rPr>
              <a:t>是否被删除第</a:t>
            </a:r>
            <a:r>
              <a:rPr lang="en-US" altLang="zh-CN" sz="1800" b="1" dirty="0">
                <a:latin typeface="微软雅黑" panose="020B0503020204020204" pitchFamily="34" charset="-122"/>
              </a:rPr>
              <a:t>1</a:t>
            </a:r>
            <a:r>
              <a:rPr lang="zh-CN" altLang="en-US" sz="1800" b="1" dirty="0">
                <a:latin typeface="微软雅黑" panose="020B0503020204020204" pitchFamily="34" charset="-122"/>
              </a:rPr>
              <a:t>个孩子</a:t>
            </a:r>
            <a:r>
              <a:rPr lang="en-US" altLang="zh-CN" sz="1800" b="1" dirty="0">
                <a:latin typeface="微软雅黑" panose="020B0503020204020204" pitchFamily="34" charset="-122"/>
              </a:rPr>
              <a:t>(1</a:t>
            </a:r>
            <a:r>
              <a:rPr lang="zh-CN" altLang="en-US" sz="1800" b="1" dirty="0">
                <a:latin typeface="微软雅黑" panose="020B0503020204020204" pitchFamily="34" charset="-122"/>
              </a:rPr>
              <a:t>表示删除，</a:t>
            </a:r>
            <a:r>
              <a:rPr lang="en-US" altLang="zh-CN" sz="1800" b="1" dirty="0">
                <a:latin typeface="微软雅黑" panose="020B0503020204020204" pitchFamily="34" charset="-122"/>
              </a:rPr>
              <a:t>0</a:t>
            </a:r>
            <a:r>
              <a:rPr lang="zh-CN" altLang="en-US" sz="1800" b="1" dirty="0">
                <a:latin typeface="微软雅黑" panose="020B0503020204020204" pitchFamily="34" charset="-122"/>
              </a:rPr>
              <a:t>表示未删除</a:t>
            </a:r>
            <a:r>
              <a:rPr lang="en-US" altLang="zh-CN" sz="1800" b="1" dirty="0">
                <a:latin typeface="微软雅黑" panose="020B0503020204020204" pitchFamily="34" charset="-122"/>
              </a:rPr>
              <a:t>)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}</a:t>
            </a:r>
          </a:p>
          <a:p>
            <a:endParaRPr lang="en-US" altLang="zh-CN" sz="1800" b="1" dirty="0">
              <a:latin typeface="微软雅黑" panose="020B0503020204020204" pitchFamily="34" charset="-122"/>
            </a:endParaRP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struct _FibonacciHeap{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    int   keyNum;               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堆中节点的总数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int   maxDegree;            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最大度</a:t>
            </a:r>
          </a:p>
          <a:p>
            <a:r>
              <a:rPr lang="zh-CN" altLang="en-US" sz="1800" b="1" dirty="0">
                <a:latin typeface="微软雅黑" panose="020B0503020204020204" pitchFamily="34" charset="-122"/>
              </a:rPr>
              <a:t>    </a:t>
            </a:r>
            <a:r>
              <a:rPr lang="en-US" altLang="zh-CN" sz="1800" b="1" dirty="0">
                <a:latin typeface="微软雅黑" panose="020B0503020204020204" pitchFamily="34" charset="-122"/>
              </a:rPr>
              <a:t>struct _FibonacciNode *min;  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最小节点</a:t>
            </a:r>
            <a:r>
              <a:rPr lang="en-US" altLang="zh-CN" sz="1800" b="1" dirty="0">
                <a:latin typeface="微软雅黑" panose="020B0503020204020204" pitchFamily="34" charset="-122"/>
              </a:rPr>
              <a:t>(</a:t>
            </a:r>
            <a:r>
              <a:rPr lang="zh-CN" altLang="en-US" sz="1800" b="1" dirty="0">
                <a:latin typeface="微软雅黑" panose="020B0503020204020204" pitchFamily="34" charset="-122"/>
              </a:rPr>
              <a:t>某个最小堆的根节点</a:t>
            </a:r>
            <a:r>
              <a:rPr lang="en-US" altLang="zh-CN" sz="1800" b="1" dirty="0">
                <a:latin typeface="微软雅黑" panose="020B0503020204020204" pitchFamily="34" charset="-122"/>
              </a:rPr>
              <a:t>)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    struct _FibonacciNode **cons;   // </a:t>
            </a:r>
            <a:r>
              <a:rPr lang="zh-CN" altLang="en-US" sz="1800" b="1" dirty="0">
                <a:latin typeface="微软雅黑" panose="020B0503020204020204" pitchFamily="34" charset="-122"/>
              </a:rPr>
              <a:t>最大度的内存区域</a:t>
            </a:r>
          </a:p>
          <a:p>
            <a:r>
              <a:rPr lang="en-US" altLang="zh-CN" sz="1800" b="1" dirty="0">
                <a:latin typeface="微软雅黑" panose="020B0503020204020204" pitchFamily="34" charset="-122"/>
              </a:rPr>
              <a:t>}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B0C0486-0DE8-4752-8144-1A3894CC43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87532"/>
      </p:ext>
    </p:extLst>
  </p:cSld>
  <p:clrMapOvr>
    <a:masterClrMapping/>
  </p:clrMapOvr>
  <p:transition spd="slow" advTm="3650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57701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000" b="1" dirty="0">
                <a:latin typeface="微软雅黑" panose="020B0503020204020204" pitchFamily="34" charset="-122"/>
              </a:rPr>
              <a:t>数据结构（物理结构）的定义</a:t>
            </a:r>
            <a:endParaRPr lang="id-ID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2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1CE9CC95-AC10-4E44-A728-514D42FDA5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"/>
          <a:stretch/>
        </p:blipFill>
        <p:spPr>
          <a:xfrm>
            <a:off x="1897016" y="982472"/>
            <a:ext cx="8397968" cy="5729414"/>
          </a:xfrm>
          <a:prstGeom prst="rect">
            <a:avLst/>
          </a:prstGeom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1E18D693-C62D-4B87-AADB-58F28C01D4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573231"/>
      </p:ext>
    </p:extLst>
  </p:cSld>
  <p:clrMapOvr>
    <a:masterClrMapping/>
  </p:clrMapOvr>
  <p:transition spd="slow" advTm="2409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2"/>
          <p:cNvSpPr txBox="1"/>
          <p:nvPr/>
        </p:nvSpPr>
        <p:spPr>
          <a:xfrm>
            <a:off x="5777799" y="4332877"/>
            <a:ext cx="2961005" cy="11423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6825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PART3</a:t>
            </a:r>
            <a:endParaRPr lang="zh-CN" altLang="en-US" sz="22655" b="1" dirty="0">
              <a:solidFill>
                <a:schemeClr val="accent3">
                  <a:lumMod val="20000"/>
                  <a:lumOff val="8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13956" y="596262"/>
            <a:ext cx="3971693" cy="4252077"/>
            <a:chOff x="4427538" y="954088"/>
            <a:chExt cx="3333750" cy="3729038"/>
          </a:xfrm>
        </p:grpSpPr>
        <p:sp>
          <p:nvSpPr>
            <p:cNvPr id="15" name="Freeform 5"/>
            <p:cNvSpPr/>
            <p:nvPr/>
          </p:nvSpPr>
          <p:spPr bwMode="auto">
            <a:xfrm>
              <a:off x="5026026" y="1547813"/>
              <a:ext cx="2144713" cy="2363788"/>
            </a:xfrm>
            <a:custGeom>
              <a:avLst/>
              <a:gdLst>
                <a:gd name="T0" fmla="*/ 518 w 570"/>
                <a:gd name="T1" fmla="*/ 231 h 629"/>
                <a:gd name="T2" fmla="*/ 454 w 570"/>
                <a:gd name="T3" fmla="*/ 271 h 629"/>
                <a:gd name="T4" fmla="*/ 496 w 570"/>
                <a:gd name="T5" fmla="*/ 135 h 629"/>
                <a:gd name="T6" fmla="*/ 393 w 570"/>
                <a:gd name="T7" fmla="*/ 205 h 629"/>
                <a:gd name="T8" fmla="*/ 326 w 570"/>
                <a:gd name="T9" fmla="*/ 264 h 629"/>
                <a:gd name="T10" fmla="*/ 474 w 570"/>
                <a:gd name="T11" fmla="*/ 89 h 629"/>
                <a:gd name="T12" fmla="*/ 385 w 570"/>
                <a:gd name="T13" fmla="*/ 100 h 629"/>
                <a:gd name="T14" fmla="*/ 322 w 570"/>
                <a:gd name="T15" fmla="*/ 156 h 629"/>
                <a:gd name="T16" fmla="*/ 401 w 570"/>
                <a:gd name="T17" fmla="*/ 66 h 629"/>
                <a:gd name="T18" fmla="*/ 279 w 570"/>
                <a:gd name="T19" fmla="*/ 80 h 629"/>
                <a:gd name="T20" fmla="*/ 223 w 570"/>
                <a:gd name="T21" fmla="*/ 103 h 629"/>
                <a:gd name="T22" fmla="*/ 280 w 570"/>
                <a:gd name="T23" fmla="*/ 61 h 629"/>
                <a:gd name="T24" fmla="*/ 212 w 570"/>
                <a:gd name="T25" fmla="*/ 33 h 629"/>
                <a:gd name="T26" fmla="*/ 78 w 570"/>
                <a:gd name="T27" fmla="*/ 109 h 629"/>
                <a:gd name="T28" fmla="*/ 29 w 570"/>
                <a:gd name="T29" fmla="*/ 198 h 629"/>
                <a:gd name="T30" fmla="*/ 35 w 570"/>
                <a:gd name="T31" fmla="*/ 232 h 629"/>
                <a:gd name="T32" fmla="*/ 42 w 570"/>
                <a:gd name="T33" fmla="*/ 311 h 629"/>
                <a:gd name="T34" fmla="*/ 20 w 570"/>
                <a:gd name="T35" fmla="*/ 366 h 629"/>
                <a:gd name="T36" fmla="*/ 73 w 570"/>
                <a:gd name="T37" fmla="*/ 388 h 629"/>
                <a:gd name="T38" fmla="*/ 178 w 570"/>
                <a:gd name="T39" fmla="*/ 311 h 629"/>
                <a:gd name="T40" fmla="*/ 102 w 570"/>
                <a:gd name="T41" fmla="*/ 390 h 629"/>
                <a:gd name="T42" fmla="*/ 92 w 570"/>
                <a:gd name="T43" fmla="*/ 469 h 629"/>
                <a:gd name="T44" fmla="*/ 196 w 570"/>
                <a:gd name="T45" fmla="*/ 407 h 629"/>
                <a:gd name="T46" fmla="*/ 265 w 570"/>
                <a:gd name="T47" fmla="*/ 373 h 629"/>
                <a:gd name="T48" fmla="*/ 196 w 570"/>
                <a:gd name="T49" fmla="*/ 450 h 629"/>
                <a:gd name="T50" fmla="*/ 179 w 570"/>
                <a:gd name="T51" fmla="*/ 542 h 629"/>
                <a:gd name="T52" fmla="*/ 261 w 570"/>
                <a:gd name="T53" fmla="*/ 489 h 629"/>
                <a:gd name="T54" fmla="*/ 270 w 570"/>
                <a:gd name="T55" fmla="*/ 506 h 629"/>
                <a:gd name="T56" fmla="*/ 208 w 570"/>
                <a:gd name="T57" fmla="*/ 588 h 629"/>
                <a:gd name="T58" fmla="*/ 303 w 570"/>
                <a:gd name="T59" fmla="*/ 597 h 629"/>
                <a:gd name="T60" fmla="*/ 332 w 570"/>
                <a:gd name="T61" fmla="*/ 603 h 629"/>
                <a:gd name="T62" fmla="*/ 406 w 570"/>
                <a:gd name="T63" fmla="*/ 554 h 629"/>
                <a:gd name="T64" fmla="*/ 430 w 570"/>
                <a:gd name="T65" fmla="*/ 535 h 629"/>
                <a:gd name="T66" fmla="*/ 504 w 570"/>
                <a:gd name="T67" fmla="*/ 444 h 629"/>
                <a:gd name="T68" fmla="*/ 549 w 570"/>
                <a:gd name="T69" fmla="*/ 342 h 629"/>
                <a:gd name="T70" fmla="*/ 563 w 570"/>
                <a:gd name="T71" fmla="*/ 266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0" h="629">
                  <a:moveTo>
                    <a:pt x="558" y="231"/>
                  </a:moveTo>
                  <a:cubicBezTo>
                    <a:pt x="547" y="219"/>
                    <a:pt x="530" y="221"/>
                    <a:pt x="518" y="231"/>
                  </a:cubicBezTo>
                  <a:cubicBezTo>
                    <a:pt x="477" y="265"/>
                    <a:pt x="437" y="300"/>
                    <a:pt x="395" y="332"/>
                  </a:cubicBezTo>
                  <a:cubicBezTo>
                    <a:pt x="415" y="313"/>
                    <a:pt x="434" y="292"/>
                    <a:pt x="454" y="271"/>
                  </a:cubicBezTo>
                  <a:cubicBezTo>
                    <a:pt x="482" y="243"/>
                    <a:pt x="510" y="213"/>
                    <a:pt x="528" y="177"/>
                  </a:cubicBezTo>
                  <a:cubicBezTo>
                    <a:pt x="539" y="156"/>
                    <a:pt x="521" y="127"/>
                    <a:pt x="496" y="135"/>
                  </a:cubicBezTo>
                  <a:cubicBezTo>
                    <a:pt x="475" y="142"/>
                    <a:pt x="458" y="154"/>
                    <a:pt x="441" y="168"/>
                  </a:cubicBezTo>
                  <a:cubicBezTo>
                    <a:pt x="425" y="180"/>
                    <a:pt x="408" y="191"/>
                    <a:pt x="393" y="205"/>
                  </a:cubicBezTo>
                  <a:cubicBezTo>
                    <a:pt x="377" y="218"/>
                    <a:pt x="364" y="234"/>
                    <a:pt x="349" y="247"/>
                  </a:cubicBezTo>
                  <a:cubicBezTo>
                    <a:pt x="342" y="253"/>
                    <a:pt x="334" y="259"/>
                    <a:pt x="326" y="264"/>
                  </a:cubicBezTo>
                  <a:cubicBezTo>
                    <a:pt x="353" y="239"/>
                    <a:pt x="378" y="210"/>
                    <a:pt x="407" y="186"/>
                  </a:cubicBezTo>
                  <a:cubicBezTo>
                    <a:pt x="437" y="160"/>
                    <a:pt x="471" y="131"/>
                    <a:pt x="474" y="89"/>
                  </a:cubicBezTo>
                  <a:cubicBezTo>
                    <a:pt x="475" y="66"/>
                    <a:pt x="448" y="54"/>
                    <a:pt x="430" y="64"/>
                  </a:cubicBezTo>
                  <a:cubicBezTo>
                    <a:pt x="413" y="73"/>
                    <a:pt x="399" y="87"/>
                    <a:pt x="385" y="100"/>
                  </a:cubicBezTo>
                  <a:cubicBezTo>
                    <a:pt x="369" y="115"/>
                    <a:pt x="353" y="130"/>
                    <a:pt x="336" y="144"/>
                  </a:cubicBezTo>
                  <a:cubicBezTo>
                    <a:pt x="331" y="148"/>
                    <a:pt x="326" y="152"/>
                    <a:pt x="322" y="156"/>
                  </a:cubicBezTo>
                  <a:cubicBezTo>
                    <a:pt x="323" y="155"/>
                    <a:pt x="323" y="154"/>
                    <a:pt x="324" y="153"/>
                  </a:cubicBezTo>
                  <a:cubicBezTo>
                    <a:pt x="351" y="125"/>
                    <a:pt x="374" y="93"/>
                    <a:pt x="401" y="66"/>
                  </a:cubicBezTo>
                  <a:cubicBezTo>
                    <a:pt x="423" y="43"/>
                    <a:pt x="393" y="1"/>
                    <a:pt x="366" y="21"/>
                  </a:cubicBezTo>
                  <a:cubicBezTo>
                    <a:pt x="337" y="41"/>
                    <a:pt x="309" y="62"/>
                    <a:pt x="279" y="80"/>
                  </a:cubicBezTo>
                  <a:cubicBezTo>
                    <a:pt x="256" y="95"/>
                    <a:pt x="232" y="107"/>
                    <a:pt x="208" y="119"/>
                  </a:cubicBezTo>
                  <a:cubicBezTo>
                    <a:pt x="213" y="113"/>
                    <a:pt x="218" y="108"/>
                    <a:pt x="223" y="103"/>
                  </a:cubicBezTo>
                  <a:cubicBezTo>
                    <a:pt x="229" y="96"/>
                    <a:pt x="236" y="88"/>
                    <a:pt x="244" y="81"/>
                  </a:cubicBezTo>
                  <a:cubicBezTo>
                    <a:pt x="256" y="75"/>
                    <a:pt x="268" y="69"/>
                    <a:pt x="280" y="61"/>
                  </a:cubicBezTo>
                  <a:cubicBezTo>
                    <a:pt x="306" y="42"/>
                    <a:pt x="291" y="0"/>
                    <a:pt x="257" y="8"/>
                  </a:cubicBezTo>
                  <a:cubicBezTo>
                    <a:pt x="240" y="12"/>
                    <a:pt x="225" y="22"/>
                    <a:pt x="212" y="33"/>
                  </a:cubicBezTo>
                  <a:cubicBezTo>
                    <a:pt x="187" y="45"/>
                    <a:pt x="161" y="54"/>
                    <a:pt x="138" y="68"/>
                  </a:cubicBezTo>
                  <a:cubicBezTo>
                    <a:pt x="116" y="79"/>
                    <a:pt x="97" y="94"/>
                    <a:pt x="78" y="109"/>
                  </a:cubicBezTo>
                  <a:cubicBezTo>
                    <a:pt x="59" y="123"/>
                    <a:pt x="47" y="142"/>
                    <a:pt x="29" y="157"/>
                  </a:cubicBezTo>
                  <a:cubicBezTo>
                    <a:pt x="17" y="167"/>
                    <a:pt x="19" y="187"/>
                    <a:pt x="29" y="198"/>
                  </a:cubicBezTo>
                  <a:cubicBezTo>
                    <a:pt x="36" y="205"/>
                    <a:pt x="45" y="207"/>
                    <a:pt x="54" y="205"/>
                  </a:cubicBezTo>
                  <a:cubicBezTo>
                    <a:pt x="48" y="215"/>
                    <a:pt x="42" y="224"/>
                    <a:pt x="35" y="232"/>
                  </a:cubicBezTo>
                  <a:cubicBezTo>
                    <a:pt x="23" y="245"/>
                    <a:pt x="11" y="258"/>
                    <a:pt x="7" y="275"/>
                  </a:cubicBezTo>
                  <a:cubicBezTo>
                    <a:pt x="0" y="298"/>
                    <a:pt x="21" y="314"/>
                    <a:pt x="42" y="311"/>
                  </a:cubicBezTo>
                  <a:cubicBezTo>
                    <a:pt x="46" y="310"/>
                    <a:pt x="49" y="309"/>
                    <a:pt x="52" y="308"/>
                  </a:cubicBezTo>
                  <a:cubicBezTo>
                    <a:pt x="39" y="326"/>
                    <a:pt x="28" y="345"/>
                    <a:pt x="20" y="366"/>
                  </a:cubicBezTo>
                  <a:cubicBezTo>
                    <a:pt x="15" y="378"/>
                    <a:pt x="23" y="392"/>
                    <a:pt x="33" y="398"/>
                  </a:cubicBezTo>
                  <a:cubicBezTo>
                    <a:pt x="47" y="407"/>
                    <a:pt x="64" y="401"/>
                    <a:pt x="73" y="388"/>
                  </a:cubicBezTo>
                  <a:cubicBezTo>
                    <a:pt x="93" y="358"/>
                    <a:pt x="122" y="337"/>
                    <a:pt x="155" y="321"/>
                  </a:cubicBezTo>
                  <a:cubicBezTo>
                    <a:pt x="162" y="317"/>
                    <a:pt x="170" y="314"/>
                    <a:pt x="178" y="311"/>
                  </a:cubicBezTo>
                  <a:cubicBezTo>
                    <a:pt x="167" y="323"/>
                    <a:pt x="157" y="337"/>
                    <a:pt x="146" y="349"/>
                  </a:cubicBezTo>
                  <a:cubicBezTo>
                    <a:pt x="134" y="364"/>
                    <a:pt x="118" y="379"/>
                    <a:pt x="102" y="390"/>
                  </a:cubicBezTo>
                  <a:cubicBezTo>
                    <a:pt x="87" y="400"/>
                    <a:pt x="68" y="410"/>
                    <a:pt x="59" y="427"/>
                  </a:cubicBezTo>
                  <a:cubicBezTo>
                    <a:pt x="48" y="450"/>
                    <a:pt x="67" y="476"/>
                    <a:pt x="92" y="469"/>
                  </a:cubicBezTo>
                  <a:cubicBezTo>
                    <a:pt x="112" y="465"/>
                    <a:pt x="127" y="451"/>
                    <a:pt x="142" y="438"/>
                  </a:cubicBezTo>
                  <a:cubicBezTo>
                    <a:pt x="158" y="426"/>
                    <a:pt x="178" y="417"/>
                    <a:pt x="196" y="407"/>
                  </a:cubicBezTo>
                  <a:cubicBezTo>
                    <a:pt x="216" y="397"/>
                    <a:pt x="237" y="388"/>
                    <a:pt x="258" y="377"/>
                  </a:cubicBezTo>
                  <a:cubicBezTo>
                    <a:pt x="260" y="376"/>
                    <a:pt x="263" y="375"/>
                    <a:pt x="265" y="373"/>
                  </a:cubicBezTo>
                  <a:cubicBezTo>
                    <a:pt x="255" y="384"/>
                    <a:pt x="245" y="394"/>
                    <a:pt x="236" y="405"/>
                  </a:cubicBezTo>
                  <a:cubicBezTo>
                    <a:pt x="223" y="421"/>
                    <a:pt x="210" y="436"/>
                    <a:pt x="196" y="450"/>
                  </a:cubicBezTo>
                  <a:cubicBezTo>
                    <a:pt x="180" y="465"/>
                    <a:pt x="164" y="477"/>
                    <a:pt x="150" y="493"/>
                  </a:cubicBezTo>
                  <a:cubicBezTo>
                    <a:pt x="131" y="516"/>
                    <a:pt x="150" y="546"/>
                    <a:pt x="179" y="542"/>
                  </a:cubicBezTo>
                  <a:cubicBezTo>
                    <a:pt x="193" y="539"/>
                    <a:pt x="204" y="525"/>
                    <a:pt x="211" y="519"/>
                  </a:cubicBezTo>
                  <a:cubicBezTo>
                    <a:pt x="227" y="508"/>
                    <a:pt x="244" y="498"/>
                    <a:pt x="261" y="489"/>
                  </a:cubicBezTo>
                  <a:cubicBezTo>
                    <a:pt x="279" y="479"/>
                    <a:pt x="298" y="468"/>
                    <a:pt x="316" y="457"/>
                  </a:cubicBezTo>
                  <a:cubicBezTo>
                    <a:pt x="300" y="473"/>
                    <a:pt x="286" y="490"/>
                    <a:pt x="270" y="506"/>
                  </a:cubicBezTo>
                  <a:cubicBezTo>
                    <a:pt x="258" y="517"/>
                    <a:pt x="247" y="531"/>
                    <a:pt x="236" y="543"/>
                  </a:cubicBezTo>
                  <a:cubicBezTo>
                    <a:pt x="225" y="557"/>
                    <a:pt x="214" y="571"/>
                    <a:pt x="208" y="588"/>
                  </a:cubicBezTo>
                  <a:cubicBezTo>
                    <a:pt x="204" y="602"/>
                    <a:pt x="214" y="620"/>
                    <a:pt x="229" y="623"/>
                  </a:cubicBezTo>
                  <a:cubicBezTo>
                    <a:pt x="256" y="629"/>
                    <a:pt x="281" y="611"/>
                    <a:pt x="303" y="597"/>
                  </a:cubicBezTo>
                  <a:cubicBezTo>
                    <a:pt x="310" y="592"/>
                    <a:pt x="317" y="588"/>
                    <a:pt x="324" y="583"/>
                  </a:cubicBezTo>
                  <a:cubicBezTo>
                    <a:pt x="324" y="590"/>
                    <a:pt x="326" y="597"/>
                    <a:pt x="332" y="603"/>
                  </a:cubicBezTo>
                  <a:cubicBezTo>
                    <a:pt x="343" y="614"/>
                    <a:pt x="363" y="615"/>
                    <a:pt x="373" y="603"/>
                  </a:cubicBezTo>
                  <a:cubicBezTo>
                    <a:pt x="386" y="588"/>
                    <a:pt x="401" y="574"/>
                    <a:pt x="406" y="554"/>
                  </a:cubicBezTo>
                  <a:cubicBezTo>
                    <a:pt x="407" y="550"/>
                    <a:pt x="407" y="547"/>
                    <a:pt x="407" y="543"/>
                  </a:cubicBezTo>
                  <a:cubicBezTo>
                    <a:pt x="415" y="544"/>
                    <a:pt x="423" y="541"/>
                    <a:pt x="430" y="535"/>
                  </a:cubicBezTo>
                  <a:cubicBezTo>
                    <a:pt x="444" y="523"/>
                    <a:pt x="457" y="511"/>
                    <a:pt x="469" y="497"/>
                  </a:cubicBezTo>
                  <a:cubicBezTo>
                    <a:pt x="483" y="481"/>
                    <a:pt x="494" y="462"/>
                    <a:pt x="504" y="444"/>
                  </a:cubicBezTo>
                  <a:cubicBezTo>
                    <a:pt x="514" y="427"/>
                    <a:pt x="523" y="413"/>
                    <a:pt x="536" y="400"/>
                  </a:cubicBezTo>
                  <a:cubicBezTo>
                    <a:pt x="553" y="383"/>
                    <a:pt x="558" y="364"/>
                    <a:pt x="549" y="342"/>
                  </a:cubicBezTo>
                  <a:cubicBezTo>
                    <a:pt x="544" y="332"/>
                    <a:pt x="527" y="325"/>
                    <a:pt x="516" y="329"/>
                  </a:cubicBezTo>
                  <a:cubicBezTo>
                    <a:pt x="533" y="309"/>
                    <a:pt x="549" y="288"/>
                    <a:pt x="563" y="266"/>
                  </a:cubicBezTo>
                  <a:cubicBezTo>
                    <a:pt x="570" y="255"/>
                    <a:pt x="567" y="240"/>
                    <a:pt x="558" y="231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6" name="Freeform 6"/>
            <p:cNvSpPr>
              <a:spLocks noEditPoints="1"/>
            </p:cNvSpPr>
            <p:nvPr/>
          </p:nvSpPr>
          <p:spPr bwMode="auto">
            <a:xfrm>
              <a:off x="5462588" y="2581276"/>
              <a:ext cx="1274763" cy="1308100"/>
            </a:xfrm>
            <a:custGeom>
              <a:avLst/>
              <a:gdLst>
                <a:gd name="T0" fmla="*/ 275 w 339"/>
                <a:gd name="T1" fmla="*/ 103 h 348"/>
                <a:gd name="T2" fmla="*/ 261 w 339"/>
                <a:gd name="T3" fmla="*/ 119 h 348"/>
                <a:gd name="T4" fmla="*/ 256 w 339"/>
                <a:gd name="T5" fmla="*/ 55 h 348"/>
                <a:gd name="T6" fmla="*/ 214 w 339"/>
                <a:gd name="T7" fmla="*/ 32 h 348"/>
                <a:gd name="T8" fmla="*/ 151 w 339"/>
                <a:gd name="T9" fmla="*/ 73 h 348"/>
                <a:gd name="T10" fmla="*/ 161 w 339"/>
                <a:gd name="T11" fmla="*/ 56 h 348"/>
                <a:gd name="T12" fmla="*/ 111 w 339"/>
                <a:gd name="T13" fmla="*/ 46 h 348"/>
                <a:gd name="T14" fmla="*/ 86 w 339"/>
                <a:gd name="T15" fmla="*/ 100 h 348"/>
                <a:gd name="T16" fmla="*/ 74 w 339"/>
                <a:gd name="T17" fmla="*/ 103 h 348"/>
                <a:gd name="T18" fmla="*/ 49 w 339"/>
                <a:gd name="T19" fmla="*/ 132 h 348"/>
                <a:gd name="T20" fmla="*/ 67 w 339"/>
                <a:gd name="T21" fmla="*/ 154 h 348"/>
                <a:gd name="T22" fmla="*/ 102 w 339"/>
                <a:gd name="T23" fmla="*/ 239 h 348"/>
                <a:gd name="T24" fmla="*/ 131 w 339"/>
                <a:gd name="T25" fmla="*/ 333 h 348"/>
                <a:gd name="T26" fmla="*/ 117 w 339"/>
                <a:gd name="T27" fmla="*/ 205 h 348"/>
                <a:gd name="T28" fmla="*/ 83 w 339"/>
                <a:gd name="T29" fmla="*/ 129 h 348"/>
                <a:gd name="T30" fmla="*/ 132 w 339"/>
                <a:gd name="T31" fmla="*/ 89 h 348"/>
                <a:gd name="T32" fmla="*/ 217 w 339"/>
                <a:gd name="T33" fmla="*/ 87 h 348"/>
                <a:gd name="T34" fmla="*/ 257 w 339"/>
                <a:gd name="T35" fmla="*/ 143 h 348"/>
                <a:gd name="T36" fmla="*/ 208 w 339"/>
                <a:gd name="T37" fmla="*/ 272 h 348"/>
                <a:gd name="T38" fmla="*/ 186 w 339"/>
                <a:gd name="T39" fmla="*/ 333 h 348"/>
                <a:gd name="T40" fmla="*/ 228 w 339"/>
                <a:gd name="T41" fmla="*/ 283 h 348"/>
                <a:gd name="T42" fmla="*/ 280 w 339"/>
                <a:gd name="T43" fmla="*/ 147 h 348"/>
                <a:gd name="T44" fmla="*/ 323 w 339"/>
                <a:gd name="T45" fmla="*/ 92 h 348"/>
                <a:gd name="T46" fmla="*/ 40 w 339"/>
                <a:gd name="T47" fmla="*/ 99 h 348"/>
                <a:gd name="T48" fmla="*/ 43 w 339"/>
                <a:gd name="T49" fmla="*/ 103 h 348"/>
                <a:gd name="T50" fmla="*/ 142 w 339"/>
                <a:gd name="T51" fmla="*/ 37 h 348"/>
                <a:gd name="T52" fmla="*/ 141 w 339"/>
                <a:gd name="T53" fmla="*/ 44 h 348"/>
                <a:gd name="T54" fmla="*/ 142 w 339"/>
                <a:gd name="T55" fmla="*/ 37 h 348"/>
                <a:gd name="T56" fmla="*/ 235 w 339"/>
                <a:gd name="T57" fmla="*/ 43 h 348"/>
                <a:gd name="T58" fmla="*/ 234 w 339"/>
                <a:gd name="T59" fmla="*/ 46 h 348"/>
                <a:gd name="T60" fmla="*/ 300 w 339"/>
                <a:gd name="T61" fmla="*/ 115 h 348"/>
                <a:gd name="T62" fmla="*/ 296 w 339"/>
                <a:gd name="T63" fmla="*/ 112 h 348"/>
                <a:gd name="T64" fmla="*/ 304 w 339"/>
                <a:gd name="T65" fmla="*/ 10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39" h="348">
                  <a:moveTo>
                    <a:pt x="323" y="92"/>
                  </a:moveTo>
                  <a:cubicBezTo>
                    <a:pt x="308" y="65"/>
                    <a:pt x="286" y="83"/>
                    <a:pt x="275" y="103"/>
                  </a:cubicBezTo>
                  <a:cubicBezTo>
                    <a:pt x="272" y="109"/>
                    <a:pt x="269" y="115"/>
                    <a:pt x="266" y="121"/>
                  </a:cubicBezTo>
                  <a:cubicBezTo>
                    <a:pt x="264" y="121"/>
                    <a:pt x="263" y="120"/>
                    <a:pt x="261" y="119"/>
                  </a:cubicBezTo>
                  <a:cubicBezTo>
                    <a:pt x="249" y="111"/>
                    <a:pt x="242" y="94"/>
                    <a:pt x="238" y="76"/>
                  </a:cubicBezTo>
                  <a:cubicBezTo>
                    <a:pt x="246" y="71"/>
                    <a:pt x="253" y="65"/>
                    <a:pt x="256" y="55"/>
                  </a:cubicBezTo>
                  <a:cubicBezTo>
                    <a:pt x="259" y="45"/>
                    <a:pt x="260" y="25"/>
                    <a:pt x="248" y="20"/>
                  </a:cubicBezTo>
                  <a:cubicBezTo>
                    <a:pt x="236" y="15"/>
                    <a:pt x="220" y="19"/>
                    <a:pt x="214" y="32"/>
                  </a:cubicBezTo>
                  <a:cubicBezTo>
                    <a:pt x="210" y="41"/>
                    <a:pt x="210" y="52"/>
                    <a:pt x="211" y="64"/>
                  </a:cubicBezTo>
                  <a:cubicBezTo>
                    <a:pt x="193" y="73"/>
                    <a:pt x="171" y="78"/>
                    <a:pt x="151" y="73"/>
                  </a:cubicBezTo>
                  <a:cubicBezTo>
                    <a:pt x="151" y="73"/>
                    <a:pt x="150" y="73"/>
                    <a:pt x="149" y="72"/>
                  </a:cubicBezTo>
                  <a:cubicBezTo>
                    <a:pt x="154" y="67"/>
                    <a:pt x="158" y="62"/>
                    <a:pt x="161" y="56"/>
                  </a:cubicBezTo>
                  <a:cubicBezTo>
                    <a:pt x="167" y="46"/>
                    <a:pt x="169" y="27"/>
                    <a:pt x="160" y="18"/>
                  </a:cubicBezTo>
                  <a:cubicBezTo>
                    <a:pt x="141" y="0"/>
                    <a:pt x="114" y="25"/>
                    <a:pt x="111" y="46"/>
                  </a:cubicBezTo>
                  <a:cubicBezTo>
                    <a:pt x="110" y="55"/>
                    <a:pt x="113" y="64"/>
                    <a:pt x="117" y="72"/>
                  </a:cubicBezTo>
                  <a:cubicBezTo>
                    <a:pt x="107" y="82"/>
                    <a:pt x="97" y="92"/>
                    <a:pt x="86" y="100"/>
                  </a:cubicBezTo>
                  <a:cubicBezTo>
                    <a:pt x="82" y="103"/>
                    <a:pt x="79" y="105"/>
                    <a:pt x="75" y="106"/>
                  </a:cubicBezTo>
                  <a:cubicBezTo>
                    <a:pt x="75" y="105"/>
                    <a:pt x="75" y="104"/>
                    <a:pt x="74" y="103"/>
                  </a:cubicBezTo>
                  <a:cubicBezTo>
                    <a:pt x="64" y="84"/>
                    <a:pt x="32" y="62"/>
                    <a:pt x="14" y="86"/>
                  </a:cubicBezTo>
                  <a:cubicBezTo>
                    <a:pt x="0" y="105"/>
                    <a:pt x="36" y="127"/>
                    <a:pt x="49" y="132"/>
                  </a:cubicBezTo>
                  <a:cubicBezTo>
                    <a:pt x="53" y="133"/>
                    <a:pt x="57" y="134"/>
                    <a:pt x="61" y="134"/>
                  </a:cubicBezTo>
                  <a:cubicBezTo>
                    <a:pt x="63" y="141"/>
                    <a:pt x="65" y="148"/>
                    <a:pt x="67" y="154"/>
                  </a:cubicBezTo>
                  <a:cubicBezTo>
                    <a:pt x="71" y="168"/>
                    <a:pt x="79" y="180"/>
                    <a:pt x="86" y="193"/>
                  </a:cubicBezTo>
                  <a:cubicBezTo>
                    <a:pt x="94" y="207"/>
                    <a:pt x="98" y="223"/>
                    <a:pt x="102" y="239"/>
                  </a:cubicBezTo>
                  <a:cubicBezTo>
                    <a:pt x="106" y="253"/>
                    <a:pt x="112" y="267"/>
                    <a:pt x="117" y="281"/>
                  </a:cubicBezTo>
                  <a:cubicBezTo>
                    <a:pt x="123" y="298"/>
                    <a:pt x="126" y="316"/>
                    <a:pt x="131" y="333"/>
                  </a:cubicBezTo>
                  <a:cubicBezTo>
                    <a:pt x="135" y="347"/>
                    <a:pt x="157" y="341"/>
                    <a:pt x="153" y="326"/>
                  </a:cubicBezTo>
                  <a:cubicBezTo>
                    <a:pt x="141" y="286"/>
                    <a:pt x="129" y="246"/>
                    <a:pt x="117" y="205"/>
                  </a:cubicBezTo>
                  <a:cubicBezTo>
                    <a:pt x="110" y="186"/>
                    <a:pt x="98" y="171"/>
                    <a:pt x="91" y="153"/>
                  </a:cubicBezTo>
                  <a:cubicBezTo>
                    <a:pt x="88" y="145"/>
                    <a:pt x="86" y="137"/>
                    <a:pt x="83" y="129"/>
                  </a:cubicBezTo>
                  <a:cubicBezTo>
                    <a:pt x="101" y="120"/>
                    <a:pt x="118" y="103"/>
                    <a:pt x="130" y="91"/>
                  </a:cubicBezTo>
                  <a:cubicBezTo>
                    <a:pt x="131" y="90"/>
                    <a:pt x="132" y="90"/>
                    <a:pt x="132" y="89"/>
                  </a:cubicBezTo>
                  <a:cubicBezTo>
                    <a:pt x="145" y="97"/>
                    <a:pt x="160" y="98"/>
                    <a:pt x="175" y="97"/>
                  </a:cubicBezTo>
                  <a:cubicBezTo>
                    <a:pt x="190" y="97"/>
                    <a:pt x="204" y="92"/>
                    <a:pt x="217" y="87"/>
                  </a:cubicBezTo>
                  <a:cubicBezTo>
                    <a:pt x="220" y="95"/>
                    <a:pt x="223" y="102"/>
                    <a:pt x="225" y="108"/>
                  </a:cubicBezTo>
                  <a:cubicBezTo>
                    <a:pt x="232" y="123"/>
                    <a:pt x="243" y="136"/>
                    <a:pt x="257" y="143"/>
                  </a:cubicBezTo>
                  <a:cubicBezTo>
                    <a:pt x="248" y="165"/>
                    <a:pt x="241" y="187"/>
                    <a:pt x="232" y="209"/>
                  </a:cubicBezTo>
                  <a:cubicBezTo>
                    <a:pt x="225" y="230"/>
                    <a:pt x="216" y="251"/>
                    <a:pt x="208" y="272"/>
                  </a:cubicBezTo>
                  <a:cubicBezTo>
                    <a:pt x="200" y="289"/>
                    <a:pt x="191" y="305"/>
                    <a:pt x="187" y="323"/>
                  </a:cubicBezTo>
                  <a:cubicBezTo>
                    <a:pt x="186" y="326"/>
                    <a:pt x="186" y="330"/>
                    <a:pt x="186" y="333"/>
                  </a:cubicBezTo>
                  <a:cubicBezTo>
                    <a:pt x="185" y="348"/>
                    <a:pt x="208" y="348"/>
                    <a:pt x="209" y="333"/>
                  </a:cubicBezTo>
                  <a:cubicBezTo>
                    <a:pt x="210" y="316"/>
                    <a:pt x="220" y="299"/>
                    <a:pt x="228" y="283"/>
                  </a:cubicBezTo>
                  <a:cubicBezTo>
                    <a:pt x="237" y="263"/>
                    <a:pt x="245" y="242"/>
                    <a:pt x="253" y="221"/>
                  </a:cubicBezTo>
                  <a:cubicBezTo>
                    <a:pt x="262" y="196"/>
                    <a:pt x="270" y="171"/>
                    <a:pt x="280" y="147"/>
                  </a:cubicBezTo>
                  <a:cubicBezTo>
                    <a:pt x="282" y="147"/>
                    <a:pt x="283" y="146"/>
                    <a:pt x="285" y="146"/>
                  </a:cubicBezTo>
                  <a:cubicBezTo>
                    <a:pt x="309" y="141"/>
                    <a:pt x="339" y="120"/>
                    <a:pt x="323" y="92"/>
                  </a:cubicBezTo>
                  <a:close/>
                  <a:moveTo>
                    <a:pt x="39" y="99"/>
                  </a:moveTo>
                  <a:cubicBezTo>
                    <a:pt x="39" y="99"/>
                    <a:pt x="39" y="99"/>
                    <a:pt x="40" y="99"/>
                  </a:cubicBezTo>
                  <a:cubicBezTo>
                    <a:pt x="43" y="100"/>
                    <a:pt x="46" y="103"/>
                    <a:pt x="48" y="106"/>
                  </a:cubicBezTo>
                  <a:cubicBezTo>
                    <a:pt x="46" y="105"/>
                    <a:pt x="45" y="104"/>
                    <a:pt x="43" y="103"/>
                  </a:cubicBezTo>
                  <a:cubicBezTo>
                    <a:pt x="42" y="102"/>
                    <a:pt x="40" y="101"/>
                    <a:pt x="39" y="99"/>
                  </a:cubicBezTo>
                  <a:close/>
                  <a:moveTo>
                    <a:pt x="142" y="37"/>
                  </a:moveTo>
                  <a:cubicBezTo>
                    <a:pt x="142" y="36"/>
                    <a:pt x="143" y="36"/>
                    <a:pt x="143" y="36"/>
                  </a:cubicBezTo>
                  <a:cubicBezTo>
                    <a:pt x="143" y="39"/>
                    <a:pt x="142" y="42"/>
                    <a:pt x="141" y="44"/>
                  </a:cubicBezTo>
                  <a:cubicBezTo>
                    <a:pt x="139" y="48"/>
                    <a:pt x="137" y="51"/>
                    <a:pt x="135" y="54"/>
                  </a:cubicBezTo>
                  <a:cubicBezTo>
                    <a:pt x="134" y="48"/>
                    <a:pt x="136" y="41"/>
                    <a:pt x="142" y="37"/>
                  </a:cubicBezTo>
                  <a:close/>
                  <a:moveTo>
                    <a:pt x="234" y="43"/>
                  </a:moveTo>
                  <a:cubicBezTo>
                    <a:pt x="235" y="43"/>
                    <a:pt x="235" y="43"/>
                    <a:pt x="235" y="43"/>
                  </a:cubicBezTo>
                  <a:cubicBezTo>
                    <a:pt x="235" y="45"/>
                    <a:pt x="234" y="46"/>
                    <a:pt x="234" y="48"/>
                  </a:cubicBezTo>
                  <a:cubicBezTo>
                    <a:pt x="234" y="47"/>
                    <a:pt x="234" y="47"/>
                    <a:pt x="234" y="46"/>
                  </a:cubicBezTo>
                  <a:cubicBezTo>
                    <a:pt x="234" y="45"/>
                    <a:pt x="234" y="44"/>
                    <a:pt x="234" y="43"/>
                  </a:cubicBezTo>
                  <a:close/>
                  <a:moveTo>
                    <a:pt x="300" y="115"/>
                  </a:moveTo>
                  <a:cubicBezTo>
                    <a:pt x="298" y="117"/>
                    <a:pt x="295" y="119"/>
                    <a:pt x="292" y="120"/>
                  </a:cubicBezTo>
                  <a:cubicBezTo>
                    <a:pt x="294" y="118"/>
                    <a:pt x="295" y="115"/>
                    <a:pt x="296" y="112"/>
                  </a:cubicBezTo>
                  <a:cubicBezTo>
                    <a:pt x="298" y="109"/>
                    <a:pt x="300" y="105"/>
                    <a:pt x="303" y="103"/>
                  </a:cubicBezTo>
                  <a:cubicBezTo>
                    <a:pt x="304" y="104"/>
                    <a:pt x="304" y="106"/>
                    <a:pt x="304" y="108"/>
                  </a:cubicBezTo>
                  <a:cubicBezTo>
                    <a:pt x="305" y="111"/>
                    <a:pt x="302" y="114"/>
                    <a:pt x="300" y="1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7"/>
            <p:cNvSpPr/>
            <p:nvPr/>
          </p:nvSpPr>
          <p:spPr bwMode="auto">
            <a:xfrm>
              <a:off x="4999038" y="1325563"/>
              <a:ext cx="285750" cy="315913"/>
            </a:xfrm>
            <a:custGeom>
              <a:avLst/>
              <a:gdLst>
                <a:gd name="T0" fmla="*/ 72 w 76"/>
                <a:gd name="T1" fmla="*/ 66 h 84"/>
                <a:gd name="T2" fmla="*/ 54 w 76"/>
                <a:gd name="T3" fmla="*/ 15 h 84"/>
                <a:gd name="T4" fmla="*/ 32 w 76"/>
                <a:gd name="T5" fmla="*/ 21 h 84"/>
                <a:gd name="T6" fmla="*/ 34 w 76"/>
                <a:gd name="T7" fmla="*/ 27 h 84"/>
                <a:gd name="T8" fmla="*/ 27 w 76"/>
                <a:gd name="T9" fmla="*/ 14 h 84"/>
                <a:gd name="T10" fmla="*/ 5 w 76"/>
                <a:gd name="T11" fmla="*/ 20 h 84"/>
                <a:gd name="T12" fmla="*/ 63 w 76"/>
                <a:gd name="T13" fmla="*/ 83 h 84"/>
                <a:gd name="T14" fmla="*/ 72 w 76"/>
                <a:gd name="T15" fmla="*/ 6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4">
                  <a:moveTo>
                    <a:pt x="72" y="66"/>
                  </a:moveTo>
                  <a:cubicBezTo>
                    <a:pt x="65" y="50"/>
                    <a:pt x="59" y="33"/>
                    <a:pt x="54" y="15"/>
                  </a:cubicBezTo>
                  <a:cubicBezTo>
                    <a:pt x="51" y="1"/>
                    <a:pt x="28" y="7"/>
                    <a:pt x="32" y="21"/>
                  </a:cubicBezTo>
                  <a:cubicBezTo>
                    <a:pt x="33" y="23"/>
                    <a:pt x="33" y="25"/>
                    <a:pt x="34" y="27"/>
                  </a:cubicBezTo>
                  <a:cubicBezTo>
                    <a:pt x="31" y="23"/>
                    <a:pt x="29" y="18"/>
                    <a:pt x="27" y="14"/>
                  </a:cubicBezTo>
                  <a:cubicBezTo>
                    <a:pt x="22" y="0"/>
                    <a:pt x="0" y="6"/>
                    <a:pt x="5" y="20"/>
                  </a:cubicBezTo>
                  <a:cubicBezTo>
                    <a:pt x="15" y="44"/>
                    <a:pt x="33" y="82"/>
                    <a:pt x="63" y="83"/>
                  </a:cubicBezTo>
                  <a:cubicBezTo>
                    <a:pt x="72" y="84"/>
                    <a:pt x="76" y="73"/>
                    <a:pt x="72" y="6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"/>
            <p:cNvSpPr/>
            <p:nvPr/>
          </p:nvSpPr>
          <p:spPr bwMode="auto">
            <a:xfrm>
              <a:off x="5988051" y="987426"/>
              <a:ext cx="188913" cy="354013"/>
            </a:xfrm>
            <a:custGeom>
              <a:avLst/>
              <a:gdLst>
                <a:gd name="T0" fmla="*/ 49 w 50"/>
                <a:gd name="T1" fmla="*/ 26 h 94"/>
                <a:gd name="T2" fmla="*/ 47 w 50"/>
                <a:gd name="T3" fmla="*/ 19 h 94"/>
                <a:gd name="T4" fmla="*/ 46 w 50"/>
                <a:gd name="T5" fmla="*/ 10 h 94"/>
                <a:gd name="T6" fmla="*/ 32 w 50"/>
                <a:gd name="T7" fmla="*/ 2 h 94"/>
                <a:gd name="T8" fmla="*/ 15 w 50"/>
                <a:gd name="T9" fmla="*/ 5 h 94"/>
                <a:gd name="T10" fmla="*/ 15 w 50"/>
                <a:gd name="T11" fmla="*/ 28 h 94"/>
                <a:gd name="T12" fmla="*/ 22 w 50"/>
                <a:gd name="T13" fmla="*/ 28 h 94"/>
                <a:gd name="T14" fmla="*/ 15 w 50"/>
                <a:gd name="T15" fmla="*/ 46 h 94"/>
                <a:gd name="T16" fmla="*/ 13 w 50"/>
                <a:gd name="T17" fmla="*/ 82 h 94"/>
                <a:gd name="T18" fmla="*/ 33 w 50"/>
                <a:gd name="T19" fmla="*/ 87 h 94"/>
                <a:gd name="T20" fmla="*/ 49 w 50"/>
                <a:gd name="T21" fmla="*/ 2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4">
                  <a:moveTo>
                    <a:pt x="49" y="26"/>
                  </a:moveTo>
                  <a:cubicBezTo>
                    <a:pt x="49" y="23"/>
                    <a:pt x="48" y="21"/>
                    <a:pt x="47" y="19"/>
                  </a:cubicBezTo>
                  <a:cubicBezTo>
                    <a:pt x="47" y="16"/>
                    <a:pt x="47" y="13"/>
                    <a:pt x="46" y="10"/>
                  </a:cubicBezTo>
                  <a:cubicBezTo>
                    <a:pt x="45" y="4"/>
                    <a:pt x="38" y="0"/>
                    <a:pt x="32" y="2"/>
                  </a:cubicBezTo>
                  <a:cubicBezTo>
                    <a:pt x="26" y="3"/>
                    <a:pt x="21" y="5"/>
                    <a:pt x="15" y="5"/>
                  </a:cubicBezTo>
                  <a:cubicBezTo>
                    <a:pt x="0" y="6"/>
                    <a:pt x="0" y="29"/>
                    <a:pt x="15" y="28"/>
                  </a:cubicBezTo>
                  <a:cubicBezTo>
                    <a:pt x="17" y="28"/>
                    <a:pt x="20" y="28"/>
                    <a:pt x="22" y="28"/>
                  </a:cubicBezTo>
                  <a:cubicBezTo>
                    <a:pt x="19" y="34"/>
                    <a:pt x="16" y="41"/>
                    <a:pt x="15" y="46"/>
                  </a:cubicBezTo>
                  <a:cubicBezTo>
                    <a:pt x="12" y="58"/>
                    <a:pt x="10" y="70"/>
                    <a:pt x="13" y="82"/>
                  </a:cubicBezTo>
                  <a:cubicBezTo>
                    <a:pt x="15" y="90"/>
                    <a:pt x="27" y="94"/>
                    <a:pt x="33" y="87"/>
                  </a:cubicBezTo>
                  <a:cubicBezTo>
                    <a:pt x="45" y="71"/>
                    <a:pt x="50" y="46"/>
                    <a:pt x="49" y="2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9"/>
            <p:cNvSpPr/>
            <p:nvPr/>
          </p:nvSpPr>
          <p:spPr bwMode="auto">
            <a:xfrm>
              <a:off x="6869113" y="1319213"/>
              <a:ext cx="320675" cy="352425"/>
            </a:xfrm>
            <a:custGeom>
              <a:avLst/>
              <a:gdLst>
                <a:gd name="T0" fmla="*/ 61 w 85"/>
                <a:gd name="T1" fmla="*/ 15 h 94"/>
                <a:gd name="T2" fmla="*/ 60 w 85"/>
                <a:gd name="T3" fmla="*/ 10 h 94"/>
                <a:gd name="T4" fmla="*/ 46 w 85"/>
                <a:gd name="T5" fmla="*/ 2 h 94"/>
                <a:gd name="T6" fmla="*/ 20 w 85"/>
                <a:gd name="T7" fmla="*/ 27 h 94"/>
                <a:gd name="T8" fmla="*/ 8 w 85"/>
                <a:gd name="T9" fmla="*/ 59 h 94"/>
                <a:gd name="T10" fmla="*/ 15 w 85"/>
                <a:gd name="T11" fmla="*/ 78 h 94"/>
                <a:gd name="T12" fmla="*/ 15 w 85"/>
                <a:gd name="T13" fmla="*/ 79 h 94"/>
                <a:gd name="T14" fmla="*/ 29 w 85"/>
                <a:gd name="T15" fmla="*/ 93 h 94"/>
                <a:gd name="T16" fmla="*/ 60 w 85"/>
                <a:gd name="T17" fmla="*/ 66 h 94"/>
                <a:gd name="T18" fmla="*/ 80 w 85"/>
                <a:gd name="T19" fmla="*/ 26 h 94"/>
                <a:gd name="T20" fmla="*/ 61 w 85"/>
                <a:gd name="T21" fmla="*/ 1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94">
                  <a:moveTo>
                    <a:pt x="61" y="15"/>
                  </a:moveTo>
                  <a:cubicBezTo>
                    <a:pt x="61" y="14"/>
                    <a:pt x="61" y="12"/>
                    <a:pt x="60" y="10"/>
                  </a:cubicBezTo>
                  <a:cubicBezTo>
                    <a:pt x="58" y="5"/>
                    <a:pt x="52" y="0"/>
                    <a:pt x="46" y="2"/>
                  </a:cubicBezTo>
                  <a:cubicBezTo>
                    <a:pt x="33" y="7"/>
                    <a:pt x="26" y="15"/>
                    <a:pt x="20" y="27"/>
                  </a:cubicBezTo>
                  <a:cubicBezTo>
                    <a:pt x="16" y="38"/>
                    <a:pt x="17" y="51"/>
                    <a:pt x="8" y="59"/>
                  </a:cubicBezTo>
                  <a:cubicBezTo>
                    <a:pt x="0" y="66"/>
                    <a:pt x="6" y="77"/>
                    <a:pt x="15" y="78"/>
                  </a:cubicBezTo>
                  <a:cubicBezTo>
                    <a:pt x="15" y="78"/>
                    <a:pt x="15" y="78"/>
                    <a:pt x="15" y="79"/>
                  </a:cubicBezTo>
                  <a:cubicBezTo>
                    <a:pt x="13" y="88"/>
                    <a:pt x="20" y="94"/>
                    <a:pt x="29" y="93"/>
                  </a:cubicBezTo>
                  <a:cubicBezTo>
                    <a:pt x="43" y="91"/>
                    <a:pt x="52" y="77"/>
                    <a:pt x="60" y="66"/>
                  </a:cubicBezTo>
                  <a:cubicBezTo>
                    <a:pt x="68" y="54"/>
                    <a:pt x="75" y="40"/>
                    <a:pt x="80" y="26"/>
                  </a:cubicBezTo>
                  <a:cubicBezTo>
                    <a:pt x="85" y="14"/>
                    <a:pt x="69" y="8"/>
                    <a:pt x="61" y="15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7351713" y="2228851"/>
              <a:ext cx="349250" cy="179388"/>
            </a:xfrm>
            <a:custGeom>
              <a:avLst/>
              <a:gdLst>
                <a:gd name="T0" fmla="*/ 90 w 93"/>
                <a:gd name="T1" fmla="*/ 33 h 48"/>
                <a:gd name="T2" fmla="*/ 84 w 93"/>
                <a:gd name="T3" fmla="*/ 11 h 48"/>
                <a:gd name="T4" fmla="*/ 70 w 93"/>
                <a:gd name="T5" fmla="*/ 2 h 48"/>
                <a:gd name="T6" fmla="*/ 31 w 93"/>
                <a:gd name="T7" fmla="*/ 19 h 48"/>
                <a:gd name="T8" fmla="*/ 30 w 93"/>
                <a:gd name="T9" fmla="*/ 19 h 48"/>
                <a:gd name="T10" fmla="*/ 29 w 93"/>
                <a:gd name="T11" fmla="*/ 18 h 48"/>
                <a:gd name="T12" fmla="*/ 8 w 93"/>
                <a:gd name="T13" fmla="*/ 23 h 48"/>
                <a:gd name="T14" fmla="*/ 14 w 93"/>
                <a:gd name="T15" fmla="*/ 44 h 48"/>
                <a:gd name="T16" fmla="*/ 28 w 93"/>
                <a:gd name="T17" fmla="*/ 43 h 48"/>
                <a:gd name="T18" fmla="*/ 76 w 93"/>
                <a:gd name="T19" fmla="*/ 47 h 48"/>
                <a:gd name="T20" fmla="*/ 90 w 93"/>
                <a:gd name="T21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48">
                  <a:moveTo>
                    <a:pt x="90" y="33"/>
                  </a:moveTo>
                  <a:cubicBezTo>
                    <a:pt x="87" y="25"/>
                    <a:pt x="86" y="18"/>
                    <a:pt x="84" y="11"/>
                  </a:cubicBezTo>
                  <a:cubicBezTo>
                    <a:pt x="83" y="5"/>
                    <a:pt x="76" y="0"/>
                    <a:pt x="70" y="2"/>
                  </a:cubicBezTo>
                  <a:cubicBezTo>
                    <a:pt x="57" y="8"/>
                    <a:pt x="44" y="15"/>
                    <a:pt x="31" y="19"/>
                  </a:cubicBezTo>
                  <a:cubicBezTo>
                    <a:pt x="31" y="19"/>
                    <a:pt x="31" y="19"/>
                    <a:pt x="30" y="19"/>
                  </a:cubicBezTo>
                  <a:cubicBezTo>
                    <a:pt x="30" y="18"/>
                    <a:pt x="29" y="18"/>
                    <a:pt x="29" y="18"/>
                  </a:cubicBezTo>
                  <a:cubicBezTo>
                    <a:pt x="24" y="9"/>
                    <a:pt x="8" y="13"/>
                    <a:pt x="8" y="23"/>
                  </a:cubicBezTo>
                  <a:cubicBezTo>
                    <a:pt x="0" y="29"/>
                    <a:pt x="2" y="44"/>
                    <a:pt x="14" y="44"/>
                  </a:cubicBezTo>
                  <a:cubicBezTo>
                    <a:pt x="19" y="44"/>
                    <a:pt x="24" y="44"/>
                    <a:pt x="28" y="43"/>
                  </a:cubicBezTo>
                  <a:cubicBezTo>
                    <a:pt x="44" y="47"/>
                    <a:pt x="65" y="45"/>
                    <a:pt x="76" y="47"/>
                  </a:cubicBezTo>
                  <a:cubicBezTo>
                    <a:pt x="83" y="48"/>
                    <a:pt x="93" y="42"/>
                    <a:pt x="90" y="33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7234238" y="3190876"/>
              <a:ext cx="368300" cy="247650"/>
            </a:xfrm>
            <a:custGeom>
              <a:avLst/>
              <a:gdLst>
                <a:gd name="T0" fmla="*/ 97 w 98"/>
                <a:gd name="T1" fmla="*/ 50 h 66"/>
                <a:gd name="T2" fmla="*/ 80 w 98"/>
                <a:gd name="T3" fmla="*/ 27 h 66"/>
                <a:gd name="T4" fmla="*/ 68 w 98"/>
                <a:gd name="T5" fmla="*/ 28 h 66"/>
                <a:gd name="T6" fmla="*/ 45 w 98"/>
                <a:gd name="T7" fmla="*/ 3 h 66"/>
                <a:gd name="T8" fmla="*/ 32 w 98"/>
                <a:gd name="T9" fmla="*/ 4 h 66"/>
                <a:gd name="T10" fmla="*/ 15 w 98"/>
                <a:gd name="T11" fmla="*/ 6 h 66"/>
                <a:gd name="T12" fmla="*/ 15 w 98"/>
                <a:gd name="T13" fmla="*/ 29 h 66"/>
                <a:gd name="T14" fmla="*/ 28 w 98"/>
                <a:gd name="T15" fmla="*/ 28 h 66"/>
                <a:gd name="T16" fmla="*/ 30 w 98"/>
                <a:gd name="T17" fmla="*/ 28 h 66"/>
                <a:gd name="T18" fmla="*/ 29 w 98"/>
                <a:gd name="T19" fmla="*/ 36 h 66"/>
                <a:gd name="T20" fmla="*/ 42 w 98"/>
                <a:gd name="T21" fmla="*/ 57 h 66"/>
                <a:gd name="T22" fmla="*/ 64 w 98"/>
                <a:gd name="T23" fmla="*/ 55 h 66"/>
                <a:gd name="T24" fmla="*/ 65 w 98"/>
                <a:gd name="T25" fmla="*/ 55 h 66"/>
                <a:gd name="T26" fmla="*/ 83 w 98"/>
                <a:gd name="T27" fmla="*/ 64 h 66"/>
                <a:gd name="T28" fmla="*/ 97 w 98"/>
                <a:gd name="T29" fmla="*/ 5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66">
                  <a:moveTo>
                    <a:pt x="97" y="50"/>
                  </a:moveTo>
                  <a:cubicBezTo>
                    <a:pt x="95" y="39"/>
                    <a:pt x="91" y="29"/>
                    <a:pt x="80" y="27"/>
                  </a:cubicBezTo>
                  <a:cubicBezTo>
                    <a:pt x="76" y="26"/>
                    <a:pt x="72" y="26"/>
                    <a:pt x="68" y="28"/>
                  </a:cubicBezTo>
                  <a:cubicBezTo>
                    <a:pt x="61" y="19"/>
                    <a:pt x="54" y="9"/>
                    <a:pt x="45" y="3"/>
                  </a:cubicBezTo>
                  <a:cubicBezTo>
                    <a:pt x="40" y="0"/>
                    <a:pt x="35" y="1"/>
                    <a:pt x="32" y="4"/>
                  </a:cubicBezTo>
                  <a:cubicBezTo>
                    <a:pt x="26" y="4"/>
                    <a:pt x="20" y="5"/>
                    <a:pt x="15" y="6"/>
                  </a:cubicBezTo>
                  <a:cubicBezTo>
                    <a:pt x="0" y="6"/>
                    <a:pt x="0" y="29"/>
                    <a:pt x="15" y="29"/>
                  </a:cubicBezTo>
                  <a:cubicBezTo>
                    <a:pt x="19" y="28"/>
                    <a:pt x="24" y="28"/>
                    <a:pt x="28" y="28"/>
                  </a:cubicBezTo>
                  <a:cubicBezTo>
                    <a:pt x="29" y="28"/>
                    <a:pt x="30" y="28"/>
                    <a:pt x="30" y="28"/>
                  </a:cubicBezTo>
                  <a:cubicBezTo>
                    <a:pt x="30" y="31"/>
                    <a:pt x="29" y="33"/>
                    <a:pt x="29" y="36"/>
                  </a:cubicBezTo>
                  <a:cubicBezTo>
                    <a:pt x="28" y="45"/>
                    <a:pt x="34" y="54"/>
                    <a:pt x="42" y="57"/>
                  </a:cubicBezTo>
                  <a:cubicBezTo>
                    <a:pt x="50" y="60"/>
                    <a:pt x="57" y="58"/>
                    <a:pt x="64" y="55"/>
                  </a:cubicBezTo>
                  <a:cubicBezTo>
                    <a:pt x="64" y="55"/>
                    <a:pt x="64" y="55"/>
                    <a:pt x="65" y="55"/>
                  </a:cubicBezTo>
                  <a:cubicBezTo>
                    <a:pt x="70" y="59"/>
                    <a:pt x="75" y="62"/>
                    <a:pt x="83" y="64"/>
                  </a:cubicBezTo>
                  <a:cubicBezTo>
                    <a:pt x="92" y="66"/>
                    <a:pt x="98" y="58"/>
                    <a:pt x="97" y="50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2"/>
            <p:cNvSpPr>
              <a:spLocks noEditPoints="1"/>
            </p:cNvSpPr>
            <p:nvPr/>
          </p:nvSpPr>
          <p:spPr bwMode="auto">
            <a:xfrm>
              <a:off x="4600576" y="3221038"/>
              <a:ext cx="349250" cy="209550"/>
            </a:xfrm>
            <a:custGeom>
              <a:avLst/>
              <a:gdLst>
                <a:gd name="T0" fmla="*/ 87 w 93"/>
                <a:gd name="T1" fmla="*/ 6 h 56"/>
                <a:gd name="T2" fmla="*/ 67 w 93"/>
                <a:gd name="T3" fmla="*/ 2 h 56"/>
                <a:gd name="T4" fmla="*/ 51 w 93"/>
                <a:gd name="T5" fmla="*/ 8 h 56"/>
                <a:gd name="T6" fmla="*/ 46 w 93"/>
                <a:gd name="T7" fmla="*/ 5 h 56"/>
                <a:gd name="T8" fmla="*/ 34 w 93"/>
                <a:gd name="T9" fmla="*/ 5 h 56"/>
                <a:gd name="T10" fmla="*/ 24 w 93"/>
                <a:gd name="T11" fmla="*/ 4 h 56"/>
                <a:gd name="T12" fmla="*/ 2 w 93"/>
                <a:gd name="T13" fmla="*/ 41 h 56"/>
                <a:gd name="T14" fmla="*/ 25 w 93"/>
                <a:gd name="T15" fmla="*/ 41 h 56"/>
                <a:gd name="T16" fmla="*/ 25 w 93"/>
                <a:gd name="T17" fmla="*/ 39 h 56"/>
                <a:gd name="T18" fmla="*/ 42 w 93"/>
                <a:gd name="T19" fmla="*/ 47 h 56"/>
                <a:gd name="T20" fmla="*/ 50 w 93"/>
                <a:gd name="T21" fmla="*/ 33 h 56"/>
                <a:gd name="T22" fmla="*/ 52 w 93"/>
                <a:gd name="T23" fmla="*/ 33 h 56"/>
                <a:gd name="T24" fmla="*/ 85 w 93"/>
                <a:gd name="T25" fmla="*/ 27 h 56"/>
                <a:gd name="T26" fmla="*/ 87 w 93"/>
                <a:gd name="T27" fmla="*/ 6 h 56"/>
                <a:gd name="T28" fmla="*/ 25 w 93"/>
                <a:gd name="T29" fmla="*/ 36 h 56"/>
                <a:gd name="T30" fmla="*/ 25 w 93"/>
                <a:gd name="T31" fmla="*/ 30 h 56"/>
                <a:gd name="T32" fmla="*/ 25 w 93"/>
                <a:gd name="T33" fmla="*/ 28 h 56"/>
                <a:gd name="T34" fmla="*/ 25 w 93"/>
                <a:gd name="T35" fmla="*/ 27 h 56"/>
                <a:gd name="T36" fmla="*/ 27 w 93"/>
                <a:gd name="T37" fmla="*/ 27 h 56"/>
                <a:gd name="T38" fmla="*/ 30 w 93"/>
                <a:gd name="T39" fmla="*/ 27 h 56"/>
                <a:gd name="T40" fmla="*/ 30 w 93"/>
                <a:gd name="T41" fmla="*/ 27 h 56"/>
                <a:gd name="T42" fmla="*/ 25 w 93"/>
                <a:gd name="T43" fmla="*/ 3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56">
                  <a:moveTo>
                    <a:pt x="87" y="6"/>
                  </a:moveTo>
                  <a:cubicBezTo>
                    <a:pt x="81" y="0"/>
                    <a:pt x="74" y="1"/>
                    <a:pt x="67" y="2"/>
                  </a:cubicBezTo>
                  <a:cubicBezTo>
                    <a:pt x="62" y="3"/>
                    <a:pt x="56" y="5"/>
                    <a:pt x="51" y="8"/>
                  </a:cubicBezTo>
                  <a:cubicBezTo>
                    <a:pt x="49" y="7"/>
                    <a:pt x="47" y="6"/>
                    <a:pt x="46" y="5"/>
                  </a:cubicBezTo>
                  <a:cubicBezTo>
                    <a:pt x="41" y="2"/>
                    <a:pt x="37" y="3"/>
                    <a:pt x="34" y="5"/>
                  </a:cubicBezTo>
                  <a:cubicBezTo>
                    <a:pt x="31" y="4"/>
                    <a:pt x="28" y="4"/>
                    <a:pt x="24" y="4"/>
                  </a:cubicBezTo>
                  <a:cubicBezTo>
                    <a:pt x="4" y="6"/>
                    <a:pt x="0" y="24"/>
                    <a:pt x="2" y="41"/>
                  </a:cubicBezTo>
                  <a:cubicBezTo>
                    <a:pt x="4" y="55"/>
                    <a:pt x="27" y="56"/>
                    <a:pt x="25" y="41"/>
                  </a:cubicBezTo>
                  <a:cubicBezTo>
                    <a:pt x="25" y="40"/>
                    <a:pt x="25" y="40"/>
                    <a:pt x="25" y="39"/>
                  </a:cubicBezTo>
                  <a:cubicBezTo>
                    <a:pt x="27" y="47"/>
                    <a:pt x="34" y="52"/>
                    <a:pt x="42" y="47"/>
                  </a:cubicBezTo>
                  <a:cubicBezTo>
                    <a:pt x="47" y="43"/>
                    <a:pt x="49" y="39"/>
                    <a:pt x="50" y="33"/>
                  </a:cubicBezTo>
                  <a:cubicBezTo>
                    <a:pt x="50" y="33"/>
                    <a:pt x="51" y="33"/>
                    <a:pt x="52" y="33"/>
                  </a:cubicBezTo>
                  <a:cubicBezTo>
                    <a:pt x="63" y="36"/>
                    <a:pt x="76" y="36"/>
                    <a:pt x="85" y="27"/>
                  </a:cubicBezTo>
                  <a:cubicBezTo>
                    <a:pt x="90" y="21"/>
                    <a:pt x="93" y="12"/>
                    <a:pt x="87" y="6"/>
                  </a:cubicBezTo>
                  <a:close/>
                  <a:moveTo>
                    <a:pt x="25" y="36"/>
                  </a:moveTo>
                  <a:cubicBezTo>
                    <a:pt x="25" y="34"/>
                    <a:pt x="25" y="32"/>
                    <a:pt x="25" y="30"/>
                  </a:cubicBezTo>
                  <a:cubicBezTo>
                    <a:pt x="25" y="29"/>
                    <a:pt x="25" y="28"/>
                    <a:pt x="25" y="28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6" y="27"/>
                    <a:pt x="26" y="27"/>
                    <a:pt x="27" y="27"/>
                  </a:cubicBezTo>
                  <a:cubicBezTo>
                    <a:pt x="27" y="29"/>
                    <a:pt x="27" y="29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6" y="30"/>
                    <a:pt x="25" y="33"/>
                    <a:pt x="25" y="36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3"/>
            <p:cNvSpPr/>
            <p:nvPr/>
          </p:nvSpPr>
          <p:spPr bwMode="auto">
            <a:xfrm>
              <a:off x="4441826" y="2228851"/>
              <a:ext cx="381000" cy="195263"/>
            </a:xfrm>
            <a:custGeom>
              <a:avLst/>
              <a:gdLst>
                <a:gd name="T0" fmla="*/ 77 w 101"/>
                <a:gd name="T1" fmla="*/ 14 h 52"/>
                <a:gd name="T2" fmla="*/ 31 w 101"/>
                <a:gd name="T3" fmla="*/ 0 h 52"/>
                <a:gd name="T4" fmla="*/ 20 w 101"/>
                <a:gd name="T5" fmla="*/ 14 h 52"/>
                <a:gd name="T6" fmla="*/ 15 w 101"/>
                <a:gd name="T7" fmla="*/ 14 h 52"/>
                <a:gd name="T8" fmla="*/ 15 w 101"/>
                <a:gd name="T9" fmla="*/ 37 h 52"/>
                <a:gd name="T10" fmla="*/ 67 w 101"/>
                <a:gd name="T11" fmla="*/ 48 h 52"/>
                <a:gd name="T12" fmla="*/ 98 w 101"/>
                <a:gd name="T13" fmla="*/ 38 h 52"/>
                <a:gd name="T14" fmla="*/ 77 w 101"/>
                <a:gd name="T15" fmla="*/ 1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52">
                  <a:moveTo>
                    <a:pt x="77" y="14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23" y="0"/>
                    <a:pt x="19" y="7"/>
                    <a:pt x="20" y="14"/>
                  </a:cubicBezTo>
                  <a:cubicBezTo>
                    <a:pt x="18" y="14"/>
                    <a:pt x="17" y="14"/>
                    <a:pt x="15" y="14"/>
                  </a:cubicBezTo>
                  <a:cubicBezTo>
                    <a:pt x="0" y="13"/>
                    <a:pt x="0" y="36"/>
                    <a:pt x="15" y="37"/>
                  </a:cubicBezTo>
                  <a:cubicBezTo>
                    <a:pt x="34" y="37"/>
                    <a:pt x="50" y="40"/>
                    <a:pt x="67" y="48"/>
                  </a:cubicBezTo>
                  <a:cubicBezTo>
                    <a:pt x="77" y="52"/>
                    <a:pt x="94" y="51"/>
                    <a:pt x="98" y="38"/>
                  </a:cubicBezTo>
                  <a:cubicBezTo>
                    <a:pt x="101" y="26"/>
                    <a:pt x="86" y="18"/>
                    <a:pt x="77" y="14"/>
                  </a:cubicBezTo>
                  <a:close/>
                </a:path>
              </a:pathLst>
            </a:custGeom>
            <a:solidFill>
              <a:srgbClr val="7BB8E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5619751" y="3903663"/>
              <a:ext cx="971550" cy="142875"/>
            </a:xfrm>
            <a:custGeom>
              <a:avLst/>
              <a:gdLst>
                <a:gd name="T0" fmla="*/ 243 w 258"/>
                <a:gd name="T1" fmla="*/ 1 h 38"/>
                <a:gd name="T2" fmla="*/ 129 w 258"/>
                <a:gd name="T3" fmla="*/ 1 h 38"/>
                <a:gd name="T4" fmla="*/ 15 w 258"/>
                <a:gd name="T5" fmla="*/ 9 h 38"/>
                <a:gd name="T6" fmla="*/ 15 w 258"/>
                <a:gd name="T7" fmla="*/ 32 h 38"/>
                <a:gd name="T8" fmla="*/ 93 w 258"/>
                <a:gd name="T9" fmla="*/ 26 h 38"/>
                <a:gd name="T10" fmla="*/ 107 w 258"/>
                <a:gd name="T11" fmla="*/ 35 h 38"/>
                <a:gd name="T12" fmla="*/ 169 w 258"/>
                <a:gd name="T13" fmla="*/ 32 h 38"/>
                <a:gd name="T14" fmla="*/ 204 w 258"/>
                <a:gd name="T15" fmla="*/ 32 h 38"/>
                <a:gd name="T16" fmla="*/ 243 w 258"/>
                <a:gd name="T17" fmla="*/ 24 h 38"/>
                <a:gd name="T18" fmla="*/ 243 w 258"/>
                <a:gd name="T19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38">
                  <a:moveTo>
                    <a:pt x="243" y="1"/>
                  </a:moveTo>
                  <a:cubicBezTo>
                    <a:pt x="205" y="1"/>
                    <a:pt x="167" y="0"/>
                    <a:pt x="129" y="1"/>
                  </a:cubicBezTo>
                  <a:cubicBezTo>
                    <a:pt x="90" y="2"/>
                    <a:pt x="53" y="6"/>
                    <a:pt x="15" y="9"/>
                  </a:cubicBezTo>
                  <a:cubicBezTo>
                    <a:pt x="0" y="10"/>
                    <a:pt x="0" y="34"/>
                    <a:pt x="15" y="32"/>
                  </a:cubicBezTo>
                  <a:cubicBezTo>
                    <a:pt x="41" y="30"/>
                    <a:pt x="67" y="28"/>
                    <a:pt x="93" y="26"/>
                  </a:cubicBezTo>
                  <a:cubicBezTo>
                    <a:pt x="94" y="32"/>
                    <a:pt x="99" y="38"/>
                    <a:pt x="107" y="35"/>
                  </a:cubicBezTo>
                  <a:cubicBezTo>
                    <a:pt x="126" y="27"/>
                    <a:pt x="149" y="32"/>
                    <a:pt x="169" y="32"/>
                  </a:cubicBezTo>
                  <a:cubicBezTo>
                    <a:pt x="181" y="32"/>
                    <a:pt x="192" y="33"/>
                    <a:pt x="204" y="32"/>
                  </a:cubicBezTo>
                  <a:cubicBezTo>
                    <a:pt x="217" y="30"/>
                    <a:pt x="230" y="25"/>
                    <a:pt x="243" y="24"/>
                  </a:cubicBezTo>
                  <a:cubicBezTo>
                    <a:pt x="258" y="22"/>
                    <a:pt x="258" y="1"/>
                    <a:pt x="243" y="1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5605463" y="4081463"/>
              <a:ext cx="974725" cy="153988"/>
            </a:xfrm>
            <a:custGeom>
              <a:avLst/>
              <a:gdLst>
                <a:gd name="T0" fmla="*/ 248 w 259"/>
                <a:gd name="T1" fmla="*/ 5 h 41"/>
                <a:gd name="T2" fmla="*/ 186 w 259"/>
                <a:gd name="T3" fmla="*/ 2 h 41"/>
                <a:gd name="T4" fmla="*/ 117 w 259"/>
                <a:gd name="T5" fmla="*/ 3 h 41"/>
                <a:gd name="T6" fmla="*/ 60 w 259"/>
                <a:gd name="T7" fmla="*/ 1 h 41"/>
                <a:gd name="T8" fmla="*/ 12 w 259"/>
                <a:gd name="T9" fmla="*/ 11 h 41"/>
                <a:gd name="T10" fmla="*/ 24 w 259"/>
                <a:gd name="T11" fmla="*/ 31 h 41"/>
                <a:gd name="T12" fmla="*/ 64 w 259"/>
                <a:gd name="T13" fmla="*/ 25 h 41"/>
                <a:gd name="T14" fmla="*/ 100 w 259"/>
                <a:gd name="T15" fmla="*/ 26 h 41"/>
                <a:gd name="T16" fmla="*/ 110 w 259"/>
                <a:gd name="T17" fmla="*/ 40 h 41"/>
                <a:gd name="T18" fmla="*/ 191 w 259"/>
                <a:gd name="T19" fmla="*/ 40 h 41"/>
                <a:gd name="T20" fmla="*/ 250 w 259"/>
                <a:gd name="T21" fmla="*/ 26 h 41"/>
                <a:gd name="T22" fmla="*/ 248 w 259"/>
                <a:gd name="T23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9" h="41">
                  <a:moveTo>
                    <a:pt x="248" y="5"/>
                  </a:moveTo>
                  <a:cubicBezTo>
                    <a:pt x="227" y="1"/>
                    <a:pt x="206" y="2"/>
                    <a:pt x="186" y="2"/>
                  </a:cubicBezTo>
                  <a:cubicBezTo>
                    <a:pt x="163" y="3"/>
                    <a:pt x="140" y="3"/>
                    <a:pt x="117" y="3"/>
                  </a:cubicBezTo>
                  <a:cubicBezTo>
                    <a:pt x="98" y="3"/>
                    <a:pt x="79" y="2"/>
                    <a:pt x="60" y="1"/>
                  </a:cubicBezTo>
                  <a:cubicBezTo>
                    <a:pt x="44" y="0"/>
                    <a:pt x="26" y="1"/>
                    <a:pt x="12" y="11"/>
                  </a:cubicBezTo>
                  <a:cubicBezTo>
                    <a:pt x="0" y="19"/>
                    <a:pt x="12" y="39"/>
                    <a:pt x="24" y="31"/>
                  </a:cubicBezTo>
                  <a:cubicBezTo>
                    <a:pt x="35" y="22"/>
                    <a:pt x="50" y="24"/>
                    <a:pt x="64" y="25"/>
                  </a:cubicBezTo>
                  <a:cubicBezTo>
                    <a:pt x="76" y="25"/>
                    <a:pt x="88" y="26"/>
                    <a:pt x="100" y="26"/>
                  </a:cubicBezTo>
                  <a:cubicBezTo>
                    <a:pt x="98" y="32"/>
                    <a:pt x="102" y="40"/>
                    <a:pt x="110" y="40"/>
                  </a:cubicBezTo>
                  <a:cubicBezTo>
                    <a:pt x="137" y="40"/>
                    <a:pt x="164" y="41"/>
                    <a:pt x="191" y="40"/>
                  </a:cubicBezTo>
                  <a:cubicBezTo>
                    <a:pt x="210" y="40"/>
                    <a:pt x="235" y="38"/>
                    <a:pt x="250" y="26"/>
                  </a:cubicBezTo>
                  <a:cubicBezTo>
                    <a:pt x="257" y="21"/>
                    <a:pt x="259" y="7"/>
                    <a:pt x="248" y="5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6"/>
            <p:cNvSpPr>
              <a:spLocks noEditPoints="1"/>
            </p:cNvSpPr>
            <p:nvPr/>
          </p:nvSpPr>
          <p:spPr bwMode="auto">
            <a:xfrm>
              <a:off x="5619751" y="4230688"/>
              <a:ext cx="925513" cy="403225"/>
            </a:xfrm>
            <a:custGeom>
              <a:avLst/>
              <a:gdLst>
                <a:gd name="T0" fmla="*/ 239 w 246"/>
                <a:gd name="T1" fmla="*/ 18 h 107"/>
                <a:gd name="T2" fmla="*/ 159 w 246"/>
                <a:gd name="T3" fmla="*/ 9 h 107"/>
                <a:gd name="T4" fmla="*/ 15 w 246"/>
                <a:gd name="T5" fmla="*/ 23 h 107"/>
                <a:gd name="T6" fmla="*/ 21 w 246"/>
                <a:gd name="T7" fmla="*/ 45 h 107"/>
                <a:gd name="T8" fmla="*/ 45 w 246"/>
                <a:gd name="T9" fmla="*/ 40 h 107"/>
                <a:gd name="T10" fmla="*/ 46 w 246"/>
                <a:gd name="T11" fmla="*/ 54 h 107"/>
                <a:gd name="T12" fmla="*/ 64 w 246"/>
                <a:gd name="T13" fmla="*/ 63 h 107"/>
                <a:gd name="T14" fmla="*/ 61 w 246"/>
                <a:gd name="T15" fmla="*/ 73 h 107"/>
                <a:gd name="T16" fmla="*/ 63 w 246"/>
                <a:gd name="T17" fmla="*/ 78 h 107"/>
                <a:gd name="T18" fmla="*/ 63 w 246"/>
                <a:gd name="T19" fmla="*/ 95 h 107"/>
                <a:gd name="T20" fmla="*/ 80 w 246"/>
                <a:gd name="T21" fmla="*/ 102 h 107"/>
                <a:gd name="T22" fmla="*/ 84 w 246"/>
                <a:gd name="T23" fmla="*/ 100 h 107"/>
                <a:gd name="T24" fmla="*/ 112 w 246"/>
                <a:gd name="T25" fmla="*/ 106 h 107"/>
                <a:gd name="T26" fmla="*/ 150 w 246"/>
                <a:gd name="T27" fmla="*/ 106 h 107"/>
                <a:gd name="T28" fmla="*/ 189 w 246"/>
                <a:gd name="T29" fmla="*/ 78 h 107"/>
                <a:gd name="T30" fmla="*/ 193 w 246"/>
                <a:gd name="T31" fmla="*/ 70 h 107"/>
                <a:gd name="T32" fmla="*/ 200 w 246"/>
                <a:gd name="T33" fmla="*/ 56 h 107"/>
                <a:gd name="T34" fmla="*/ 197 w 246"/>
                <a:gd name="T35" fmla="*/ 45 h 107"/>
                <a:gd name="T36" fmla="*/ 234 w 246"/>
                <a:gd name="T37" fmla="*/ 37 h 107"/>
                <a:gd name="T38" fmla="*/ 239 w 246"/>
                <a:gd name="T39" fmla="*/ 18 h 107"/>
                <a:gd name="T40" fmla="*/ 97 w 246"/>
                <a:gd name="T41" fmla="*/ 62 h 107"/>
                <a:gd name="T42" fmla="*/ 104 w 246"/>
                <a:gd name="T43" fmla="*/ 62 h 107"/>
                <a:gd name="T44" fmla="*/ 166 w 246"/>
                <a:gd name="T45" fmla="*/ 62 h 107"/>
                <a:gd name="T46" fmla="*/ 97 w 246"/>
                <a:gd name="T47" fmla="*/ 6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6" h="107">
                  <a:moveTo>
                    <a:pt x="239" y="18"/>
                  </a:moveTo>
                  <a:cubicBezTo>
                    <a:pt x="221" y="0"/>
                    <a:pt x="182" y="9"/>
                    <a:pt x="159" y="9"/>
                  </a:cubicBezTo>
                  <a:cubicBezTo>
                    <a:pt x="110" y="9"/>
                    <a:pt x="62" y="10"/>
                    <a:pt x="15" y="23"/>
                  </a:cubicBezTo>
                  <a:cubicBezTo>
                    <a:pt x="0" y="27"/>
                    <a:pt x="6" y="49"/>
                    <a:pt x="21" y="45"/>
                  </a:cubicBezTo>
                  <a:cubicBezTo>
                    <a:pt x="29" y="43"/>
                    <a:pt x="37" y="41"/>
                    <a:pt x="45" y="40"/>
                  </a:cubicBezTo>
                  <a:cubicBezTo>
                    <a:pt x="42" y="44"/>
                    <a:pt x="43" y="51"/>
                    <a:pt x="46" y="54"/>
                  </a:cubicBezTo>
                  <a:cubicBezTo>
                    <a:pt x="51" y="59"/>
                    <a:pt x="57" y="62"/>
                    <a:pt x="64" y="63"/>
                  </a:cubicBezTo>
                  <a:cubicBezTo>
                    <a:pt x="62" y="65"/>
                    <a:pt x="60" y="69"/>
                    <a:pt x="61" y="73"/>
                  </a:cubicBezTo>
                  <a:cubicBezTo>
                    <a:pt x="62" y="75"/>
                    <a:pt x="62" y="76"/>
                    <a:pt x="63" y="78"/>
                  </a:cubicBezTo>
                  <a:cubicBezTo>
                    <a:pt x="61" y="83"/>
                    <a:pt x="61" y="88"/>
                    <a:pt x="63" y="95"/>
                  </a:cubicBezTo>
                  <a:cubicBezTo>
                    <a:pt x="66" y="102"/>
                    <a:pt x="73" y="105"/>
                    <a:pt x="80" y="102"/>
                  </a:cubicBezTo>
                  <a:cubicBezTo>
                    <a:pt x="82" y="101"/>
                    <a:pt x="83" y="101"/>
                    <a:pt x="84" y="100"/>
                  </a:cubicBezTo>
                  <a:cubicBezTo>
                    <a:pt x="92" y="104"/>
                    <a:pt x="102" y="105"/>
                    <a:pt x="112" y="106"/>
                  </a:cubicBezTo>
                  <a:cubicBezTo>
                    <a:pt x="124" y="107"/>
                    <a:pt x="138" y="107"/>
                    <a:pt x="150" y="106"/>
                  </a:cubicBezTo>
                  <a:cubicBezTo>
                    <a:pt x="169" y="104"/>
                    <a:pt x="178" y="91"/>
                    <a:pt x="189" y="78"/>
                  </a:cubicBezTo>
                  <a:cubicBezTo>
                    <a:pt x="192" y="76"/>
                    <a:pt x="193" y="73"/>
                    <a:pt x="193" y="70"/>
                  </a:cubicBezTo>
                  <a:cubicBezTo>
                    <a:pt x="196" y="66"/>
                    <a:pt x="199" y="62"/>
                    <a:pt x="200" y="56"/>
                  </a:cubicBezTo>
                  <a:cubicBezTo>
                    <a:pt x="201" y="52"/>
                    <a:pt x="200" y="47"/>
                    <a:pt x="197" y="45"/>
                  </a:cubicBezTo>
                  <a:cubicBezTo>
                    <a:pt x="210" y="43"/>
                    <a:pt x="223" y="41"/>
                    <a:pt x="234" y="37"/>
                  </a:cubicBezTo>
                  <a:cubicBezTo>
                    <a:pt x="242" y="34"/>
                    <a:pt x="246" y="24"/>
                    <a:pt x="239" y="18"/>
                  </a:cubicBezTo>
                  <a:close/>
                  <a:moveTo>
                    <a:pt x="97" y="62"/>
                  </a:moveTo>
                  <a:cubicBezTo>
                    <a:pt x="100" y="62"/>
                    <a:pt x="102" y="62"/>
                    <a:pt x="104" y="62"/>
                  </a:cubicBezTo>
                  <a:cubicBezTo>
                    <a:pt x="124" y="62"/>
                    <a:pt x="145" y="60"/>
                    <a:pt x="166" y="62"/>
                  </a:cubicBezTo>
                  <a:cubicBezTo>
                    <a:pt x="143" y="65"/>
                    <a:pt x="120" y="63"/>
                    <a:pt x="97" y="62"/>
                  </a:cubicBezTo>
                  <a:close/>
                </a:path>
              </a:pathLst>
            </a:custGeom>
            <a:solidFill>
              <a:srgbClr val="3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7475538" y="3452813"/>
              <a:ext cx="11113" cy="7938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0 h 2"/>
                <a:gd name="T4" fmla="*/ 1 w 3"/>
                <a:gd name="T5" fmla="*/ 1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2" y="1"/>
                    <a:pt x="3" y="1"/>
                    <a:pt x="3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7489826" y="3460751"/>
              <a:ext cx="11113" cy="3175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7486651" y="346075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7475538" y="3452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7212013" y="3141663"/>
              <a:ext cx="420688" cy="322263"/>
            </a:xfrm>
            <a:custGeom>
              <a:avLst/>
              <a:gdLst>
                <a:gd name="T0" fmla="*/ 107 w 112"/>
                <a:gd name="T1" fmla="*/ 42 h 86"/>
                <a:gd name="T2" fmla="*/ 110 w 112"/>
                <a:gd name="T3" fmla="*/ 58 h 86"/>
                <a:gd name="T4" fmla="*/ 106 w 112"/>
                <a:gd name="T5" fmla="*/ 70 h 86"/>
                <a:gd name="T6" fmla="*/ 105 w 112"/>
                <a:gd name="T7" fmla="*/ 72 h 86"/>
                <a:gd name="T8" fmla="*/ 72 w 112"/>
                <a:gd name="T9" fmla="*/ 81 h 86"/>
                <a:gd name="T10" fmla="*/ 65 w 112"/>
                <a:gd name="T11" fmla="*/ 78 h 86"/>
                <a:gd name="T12" fmla="*/ 73 w 112"/>
                <a:gd name="T13" fmla="*/ 82 h 86"/>
                <a:gd name="T14" fmla="*/ 103 w 112"/>
                <a:gd name="T15" fmla="*/ 73 h 86"/>
                <a:gd name="T16" fmla="*/ 109 w 112"/>
                <a:gd name="T17" fmla="*/ 60 h 86"/>
                <a:gd name="T18" fmla="*/ 106 w 112"/>
                <a:gd name="T19" fmla="*/ 42 h 86"/>
                <a:gd name="T20" fmla="*/ 94 w 112"/>
                <a:gd name="T21" fmla="*/ 35 h 86"/>
                <a:gd name="T22" fmla="*/ 100 w 112"/>
                <a:gd name="T23" fmla="*/ 44 h 86"/>
                <a:gd name="T24" fmla="*/ 101 w 112"/>
                <a:gd name="T25" fmla="*/ 52 h 86"/>
                <a:gd name="T26" fmla="*/ 99 w 112"/>
                <a:gd name="T27" fmla="*/ 66 h 86"/>
                <a:gd name="T28" fmla="*/ 92 w 112"/>
                <a:gd name="T29" fmla="*/ 73 h 86"/>
                <a:gd name="T30" fmla="*/ 75 w 112"/>
                <a:gd name="T31" fmla="*/ 74 h 86"/>
                <a:gd name="T32" fmla="*/ 60 w 112"/>
                <a:gd name="T33" fmla="*/ 66 h 86"/>
                <a:gd name="T34" fmla="*/ 72 w 112"/>
                <a:gd name="T35" fmla="*/ 73 h 86"/>
                <a:gd name="T36" fmla="*/ 75 w 112"/>
                <a:gd name="T37" fmla="*/ 74 h 86"/>
                <a:gd name="T38" fmla="*/ 92 w 112"/>
                <a:gd name="T39" fmla="*/ 73 h 86"/>
                <a:gd name="T40" fmla="*/ 98 w 112"/>
                <a:gd name="T41" fmla="*/ 67 h 86"/>
                <a:gd name="T42" fmla="*/ 101 w 112"/>
                <a:gd name="T43" fmla="*/ 54 h 86"/>
                <a:gd name="T44" fmla="*/ 98 w 112"/>
                <a:gd name="T45" fmla="*/ 50 h 86"/>
                <a:gd name="T46" fmla="*/ 97 w 112"/>
                <a:gd name="T47" fmla="*/ 63 h 86"/>
                <a:gd name="T48" fmla="*/ 96 w 112"/>
                <a:gd name="T49" fmla="*/ 66 h 86"/>
                <a:gd name="T50" fmla="*/ 78 w 112"/>
                <a:gd name="T51" fmla="*/ 72 h 86"/>
                <a:gd name="T52" fmla="*/ 73 w 112"/>
                <a:gd name="T53" fmla="*/ 70 h 86"/>
                <a:gd name="T54" fmla="*/ 28 w 112"/>
                <a:gd name="T55" fmla="*/ 46 h 86"/>
                <a:gd name="T56" fmla="*/ 20 w 112"/>
                <a:gd name="T57" fmla="*/ 42 h 86"/>
                <a:gd name="T58" fmla="*/ 14 w 112"/>
                <a:gd name="T59" fmla="*/ 33 h 86"/>
                <a:gd name="T60" fmla="*/ 21 w 112"/>
                <a:gd name="T61" fmla="*/ 17 h 86"/>
                <a:gd name="T62" fmla="*/ 36 w 112"/>
                <a:gd name="T63" fmla="*/ 17 h 86"/>
                <a:gd name="T64" fmla="*/ 50 w 112"/>
                <a:gd name="T65" fmla="*/ 23 h 86"/>
                <a:gd name="T66" fmla="*/ 79 w 112"/>
                <a:gd name="T67" fmla="*/ 28 h 86"/>
                <a:gd name="T68" fmla="*/ 59 w 112"/>
                <a:gd name="T69" fmla="*/ 12 h 86"/>
                <a:gd name="T70" fmla="*/ 43 w 112"/>
                <a:gd name="T71" fmla="*/ 4 h 86"/>
                <a:gd name="T72" fmla="*/ 6 w 112"/>
                <a:gd name="T73" fmla="*/ 12 h 86"/>
                <a:gd name="T74" fmla="*/ 5 w 112"/>
                <a:gd name="T75" fmla="*/ 47 h 86"/>
                <a:gd name="T76" fmla="*/ 23 w 112"/>
                <a:gd name="T77" fmla="*/ 60 h 86"/>
                <a:gd name="T78" fmla="*/ 66 w 112"/>
                <a:gd name="T79" fmla="*/ 81 h 86"/>
                <a:gd name="T80" fmla="*/ 70 w 112"/>
                <a:gd name="T81" fmla="*/ 83 h 86"/>
                <a:gd name="T82" fmla="*/ 31 w 112"/>
                <a:gd name="T83" fmla="*/ 63 h 86"/>
                <a:gd name="T84" fmla="*/ 14 w 112"/>
                <a:gd name="T85" fmla="*/ 55 h 86"/>
                <a:gd name="T86" fmla="*/ 8 w 112"/>
                <a:gd name="T87" fmla="*/ 50 h 86"/>
                <a:gd name="T88" fmla="*/ 2 w 112"/>
                <a:gd name="T89" fmla="*/ 21 h 86"/>
                <a:gd name="T90" fmla="*/ 12 w 112"/>
                <a:gd name="T91" fmla="*/ 52 h 86"/>
                <a:gd name="T92" fmla="*/ 21 w 112"/>
                <a:gd name="T93" fmla="*/ 57 h 86"/>
                <a:gd name="T94" fmla="*/ 65 w 112"/>
                <a:gd name="T95" fmla="*/ 80 h 86"/>
                <a:gd name="T96" fmla="*/ 72 w 112"/>
                <a:gd name="T97" fmla="*/ 83 h 86"/>
                <a:gd name="T98" fmla="*/ 91 w 112"/>
                <a:gd name="T99" fmla="*/ 85 h 86"/>
                <a:gd name="T100" fmla="*/ 107 w 112"/>
                <a:gd name="T101" fmla="*/ 72 h 86"/>
                <a:gd name="T102" fmla="*/ 112 w 112"/>
                <a:gd name="T103" fmla="*/ 5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86">
                  <a:moveTo>
                    <a:pt x="111" y="53"/>
                  </a:moveTo>
                  <a:cubicBezTo>
                    <a:pt x="111" y="51"/>
                    <a:pt x="111" y="50"/>
                    <a:pt x="110" y="49"/>
                  </a:cubicBezTo>
                  <a:cubicBezTo>
                    <a:pt x="110" y="46"/>
                    <a:pt x="108" y="44"/>
                    <a:pt x="107" y="42"/>
                  </a:cubicBezTo>
                  <a:cubicBezTo>
                    <a:pt x="108" y="44"/>
                    <a:pt x="109" y="47"/>
                    <a:pt x="109" y="50"/>
                  </a:cubicBezTo>
                  <a:cubicBezTo>
                    <a:pt x="110" y="51"/>
                    <a:pt x="110" y="53"/>
                    <a:pt x="110" y="54"/>
                  </a:cubicBezTo>
                  <a:cubicBezTo>
                    <a:pt x="110" y="55"/>
                    <a:pt x="110" y="57"/>
                    <a:pt x="110" y="58"/>
                  </a:cubicBezTo>
                  <a:cubicBezTo>
                    <a:pt x="109" y="61"/>
                    <a:pt x="109" y="64"/>
                    <a:pt x="108" y="67"/>
                  </a:cubicBezTo>
                  <a:cubicBezTo>
                    <a:pt x="107" y="67"/>
                    <a:pt x="107" y="68"/>
                    <a:pt x="107" y="69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6" y="70"/>
                    <a:pt x="106" y="70"/>
                    <a:pt x="106" y="70"/>
                  </a:cubicBezTo>
                  <a:cubicBezTo>
                    <a:pt x="105" y="71"/>
                    <a:pt x="105" y="71"/>
                    <a:pt x="105" y="71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4" y="73"/>
                    <a:pt x="104" y="73"/>
                    <a:pt x="103" y="74"/>
                  </a:cubicBezTo>
                  <a:cubicBezTo>
                    <a:pt x="99" y="79"/>
                    <a:pt x="94" y="82"/>
                    <a:pt x="88" y="83"/>
                  </a:cubicBezTo>
                  <a:cubicBezTo>
                    <a:pt x="83" y="84"/>
                    <a:pt x="77" y="84"/>
                    <a:pt x="72" y="81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0" y="70"/>
                    <a:pt x="58" y="74"/>
                    <a:pt x="65" y="78"/>
                  </a:cubicBezTo>
                  <a:cubicBezTo>
                    <a:pt x="68" y="80"/>
                    <a:pt x="68" y="80"/>
                    <a:pt x="68" y="80"/>
                  </a:cubicBezTo>
                  <a:cubicBezTo>
                    <a:pt x="69" y="80"/>
                    <a:pt x="70" y="80"/>
                    <a:pt x="71" y="81"/>
                  </a:cubicBezTo>
                  <a:cubicBezTo>
                    <a:pt x="71" y="81"/>
                    <a:pt x="72" y="81"/>
                    <a:pt x="73" y="82"/>
                  </a:cubicBezTo>
                  <a:cubicBezTo>
                    <a:pt x="76" y="83"/>
                    <a:pt x="79" y="83"/>
                    <a:pt x="82" y="83"/>
                  </a:cubicBezTo>
                  <a:cubicBezTo>
                    <a:pt x="89" y="83"/>
                    <a:pt x="95" y="81"/>
                    <a:pt x="100" y="77"/>
                  </a:cubicBezTo>
                  <a:cubicBezTo>
                    <a:pt x="101" y="76"/>
                    <a:pt x="102" y="74"/>
                    <a:pt x="103" y="73"/>
                  </a:cubicBezTo>
                  <a:cubicBezTo>
                    <a:pt x="104" y="72"/>
                    <a:pt x="104" y="72"/>
                    <a:pt x="105" y="71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7" y="66"/>
                    <a:pt x="108" y="63"/>
                    <a:pt x="109" y="60"/>
                  </a:cubicBezTo>
                  <a:cubicBezTo>
                    <a:pt x="109" y="59"/>
                    <a:pt x="109" y="57"/>
                    <a:pt x="109" y="55"/>
                  </a:cubicBezTo>
                  <a:cubicBezTo>
                    <a:pt x="109" y="54"/>
                    <a:pt x="109" y="53"/>
                    <a:pt x="109" y="51"/>
                  </a:cubicBezTo>
                  <a:cubicBezTo>
                    <a:pt x="108" y="48"/>
                    <a:pt x="107" y="45"/>
                    <a:pt x="106" y="42"/>
                  </a:cubicBezTo>
                  <a:cubicBezTo>
                    <a:pt x="105" y="41"/>
                    <a:pt x="104" y="40"/>
                    <a:pt x="104" y="38"/>
                  </a:cubicBezTo>
                  <a:cubicBezTo>
                    <a:pt x="102" y="37"/>
                    <a:pt x="101" y="36"/>
                    <a:pt x="99" y="36"/>
                  </a:cubicBezTo>
                  <a:cubicBezTo>
                    <a:pt x="97" y="34"/>
                    <a:pt x="94" y="35"/>
                    <a:pt x="94" y="35"/>
                  </a:cubicBezTo>
                  <a:cubicBezTo>
                    <a:pt x="94" y="36"/>
                    <a:pt x="94" y="36"/>
                    <a:pt x="95" y="37"/>
                  </a:cubicBezTo>
                  <a:cubicBezTo>
                    <a:pt x="95" y="38"/>
                    <a:pt x="96" y="39"/>
                    <a:pt x="98" y="41"/>
                  </a:cubicBezTo>
                  <a:cubicBezTo>
                    <a:pt x="98" y="42"/>
                    <a:pt x="99" y="43"/>
                    <a:pt x="100" y="44"/>
                  </a:cubicBezTo>
                  <a:cubicBezTo>
                    <a:pt x="101" y="46"/>
                    <a:pt x="101" y="47"/>
                    <a:pt x="101" y="47"/>
                  </a:cubicBezTo>
                  <a:cubicBezTo>
                    <a:pt x="101" y="48"/>
                    <a:pt x="100" y="47"/>
                    <a:pt x="99" y="47"/>
                  </a:cubicBezTo>
                  <a:cubicBezTo>
                    <a:pt x="100" y="49"/>
                    <a:pt x="101" y="50"/>
                    <a:pt x="101" y="52"/>
                  </a:cubicBezTo>
                  <a:cubicBezTo>
                    <a:pt x="101" y="53"/>
                    <a:pt x="101" y="54"/>
                    <a:pt x="101" y="54"/>
                  </a:cubicBezTo>
                  <a:cubicBezTo>
                    <a:pt x="101" y="55"/>
                    <a:pt x="101" y="56"/>
                    <a:pt x="101" y="57"/>
                  </a:cubicBezTo>
                  <a:cubicBezTo>
                    <a:pt x="101" y="60"/>
                    <a:pt x="100" y="63"/>
                    <a:pt x="99" y="66"/>
                  </a:cubicBezTo>
                  <a:cubicBezTo>
                    <a:pt x="98" y="67"/>
                    <a:pt x="98" y="67"/>
                    <a:pt x="97" y="68"/>
                  </a:cubicBezTo>
                  <a:cubicBezTo>
                    <a:pt x="97" y="69"/>
                    <a:pt x="96" y="69"/>
                    <a:pt x="96" y="70"/>
                  </a:cubicBezTo>
                  <a:cubicBezTo>
                    <a:pt x="95" y="71"/>
                    <a:pt x="94" y="72"/>
                    <a:pt x="92" y="73"/>
                  </a:cubicBezTo>
                  <a:cubicBezTo>
                    <a:pt x="90" y="74"/>
                    <a:pt x="86" y="75"/>
                    <a:pt x="83" y="75"/>
                  </a:cubicBezTo>
                  <a:cubicBezTo>
                    <a:pt x="81" y="75"/>
                    <a:pt x="79" y="75"/>
                    <a:pt x="78" y="75"/>
                  </a:cubicBezTo>
                  <a:cubicBezTo>
                    <a:pt x="77" y="75"/>
                    <a:pt x="76" y="74"/>
                    <a:pt x="75" y="74"/>
                  </a:cubicBezTo>
                  <a:cubicBezTo>
                    <a:pt x="74" y="74"/>
                    <a:pt x="74" y="73"/>
                    <a:pt x="74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0" y="66"/>
                    <a:pt x="60" y="66"/>
                    <a:pt x="60" y="66"/>
                  </a:cubicBezTo>
                  <a:cubicBezTo>
                    <a:pt x="52" y="62"/>
                    <a:pt x="44" y="58"/>
                    <a:pt x="36" y="53"/>
                  </a:cubicBezTo>
                  <a:cubicBezTo>
                    <a:pt x="44" y="58"/>
                    <a:pt x="52" y="62"/>
                    <a:pt x="60" y="66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5" y="74"/>
                    <a:pt x="75" y="74"/>
                  </a:cubicBezTo>
                  <a:cubicBezTo>
                    <a:pt x="76" y="74"/>
                    <a:pt x="77" y="74"/>
                    <a:pt x="78" y="75"/>
                  </a:cubicBezTo>
                  <a:cubicBezTo>
                    <a:pt x="79" y="75"/>
                    <a:pt x="81" y="75"/>
                    <a:pt x="83" y="75"/>
                  </a:cubicBezTo>
                  <a:cubicBezTo>
                    <a:pt x="86" y="75"/>
                    <a:pt x="90" y="74"/>
                    <a:pt x="92" y="73"/>
                  </a:cubicBezTo>
                  <a:cubicBezTo>
                    <a:pt x="94" y="72"/>
                    <a:pt x="95" y="71"/>
                    <a:pt x="96" y="70"/>
                  </a:cubicBezTo>
                  <a:cubicBezTo>
                    <a:pt x="96" y="69"/>
                    <a:pt x="97" y="68"/>
                    <a:pt x="97" y="68"/>
                  </a:cubicBezTo>
                  <a:cubicBezTo>
                    <a:pt x="97" y="68"/>
                    <a:pt x="98" y="67"/>
                    <a:pt x="98" y="67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100" y="63"/>
                    <a:pt x="101" y="60"/>
                    <a:pt x="101" y="57"/>
                  </a:cubicBezTo>
                  <a:cubicBezTo>
                    <a:pt x="101" y="56"/>
                    <a:pt x="101" y="55"/>
                    <a:pt x="101" y="54"/>
                  </a:cubicBezTo>
                  <a:cubicBezTo>
                    <a:pt x="101" y="53"/>
                    <a:pt x="100" y="52"/>
                    <a:pt x="100" y="52"/>
                  </a:cubicBezTo>
                  <a:cubicBezTo>
                    <a:pt x="100" y="50"/>
                    <a:pt x="99" y="49"/>
                    <a:pt x="99" y="47"/>
                  </a:cubicBezTo>
                  <a:cubicBezTo>
                    <a:pt x="98" y="47"/>
                    <a:pt x="98" y="48"/>
                    <a:pt x="98" y="50"/>
                  </a:cubicBezTo>
                  <a:cubicBezTo>
                    <a:pt x="98" y="51"/>
                    <a:pt x="98" y="52"/>
                    <a:pt x="98" y="54"/>
                  </a:cubicBezTo>
                  <a:cubicBezTo>
                    <a:pt x="98" y="56"/>
                    <a:pt x="99" y="58"/>
                    <a:pt x="98" y="60"/>
                  </a:cubicBezTo>
                  <a:cubicBezTo>
                    <a:pt x="98" y="61"/>
                    <a:pt x="98" y="62"/>
                    <a:pt x="97" y="63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4"/>
                    <a:pt x="97" y="65"/>
                    <a:pt x="97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5" y="68"/>
                    <a:pt x="93" y="70"/>
                    <a:pt x="92" y="70"/>
                  </a:cubicBezTo>
                  <a:cubicBezTo>
                    <a:pt x="88" y="73"/>
                    <a:pt x="83" y="74"/>
                    <a:pt x="78" y="72"/>
                  </a:cubicBezTo>
                  <a:cubicBezTo>
                    <a:pt x="77" y="72"/>
                    <a:pt x="76" y="72"/>
                    <a:pt x="75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4" y="70"/>
                    <a:pt x="73" y="70"/>
                    <a:pt x="73" y="70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0" y="58"/>
                    <a:pt x="39" y="52"/>
                    <a:pt x="28" y="46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6" y="39"/>
                    <a:pt x="15" y="36"/>
                    <a:pt x="14" y="33"/>
                  </a:cubicBezTo>
                  <a:cubicBezTo>
                    <a:pt x="14" y="30"/>
                    <a:pt x="14" y="26"/>
                    <a:pt x="15" y="23"/>
                  </a:cubicBezTo>
                  <a:cubicBezTo>
                    <a:pt x="16" y="22"/>
                    <a:pt x="17" y="21"/>
                    <a:pt x="18" y="20"/>
                  </a:cubicBezTo>
                  <a:cubicBezTo>
                    <a:pt x="18" y="18"/>
                    <a:pt x="20" y="18"/>
                    <a:pt x="21" y="17"/>
                  </a:cubicBezTo>
                  <a:cubicBezTo>
                    <a:pt x="24" y="15"/>
                    <a:pt x="29" y="14"/>
                    <a:pt x="34" y="16"/>
                  </a:cubicBezTo>
                  <a:cubicBezTo>
                    <a:pt x="34" y="16"/>
                    <a:pt x="35" y="16"/>
                    <a:pt x="35" y="16"/>
                  </a:cubicBezTo>
                  <a:cubicBezTo>
                    <a:pt x="36" y="16"/>
                    <a:pt x="36" y="16"/>
                    <a:pt x="36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61" y="29"/>
                    <a:pt x="72" y="34"/>
                    <a:pt x="81" y="38"/>
                  </a:cubicBezTo>
                  <a:cubicBezTo>
                    <a:pt x="98" y="45"/>
                    <a:pt x="94" y="38"/>
                    <a:pt x="78" y="29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95" y="37"/>
                    <a:pt x="88" y="30"/>
                    <a:pt x="91" y="29"/>
                  </a:cubicBezTo>
                  <a:cubicBezTo>
                    <a:pt x="82" y="25"/>
                    <a:pt x="75" y="21"/>
                    <a:pt x="67" y="16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2" y="4"/>
                    <a:pt x="41" y="3"/>
                    <a:pt x="40" y="3"/>
                  </a:cubicBezTo>
                  <a:cubicBezTo>
                    <a:pt x="32" y="0"/>
                    <a:pt x="24" y="0"/>
                    <a:pt x="16" y="3"/>
                  </a:cubicBezTo>
                  <a:cubicBezTo>
                    <a:pt x="12" y="5"/>
                    <a:pt x="8" y="8"/>
                    <a:pt x="6" y="12"/>
                  </a:cubicBezTo>
                  <a:cubicBezTo>
                    <a:pt x="3" y="15"/>
                    <a:pt x="1" y="19"/>
                    <a:pt x="1" y="23"/>
                  </a:cubicBezTo>
                  <a:cubicBezTo>
                    <a:pt x="0" y="27"/>
                    <a:pt x="0" y="31"/>
                    <a:pt x="0" y="35"/>
                  </a:cubicBezTo>
                  <a:cubicBezTo>
                    <a:pt x="1" y="39"/>
                    <a:pt x="2" y="43"/>
                    <a:pt x="5" y="47"/>
                  </a:cubicBezTo>
                  <a:cubicBezTo>
                    <a:pt x="6" y="49"/>
                    <a:pt x="7" y="50"/>
                    <a:pt x="9" y="52"/>
                  </a:cubicBezTo>
                  <a:cubicBezTo>
                    <a:pt x="11" y="53"/>
                    <a:pt x="13" y="55"/>
                    <a:pt x="15" y="55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8" y="82"/>
                    <a:pt x="68" y="82"/>
                    <a:pt x="68" y="83"/>
                  </a:cubicBezTo>
                  <a:cubicBezTo>
                    <a:pt x="69" y="83"/>
                    <a:pt x="69" y="83"/>
                    <a:pt x="70" y="83"/>
                  </a:cubicBezTo>
                  <a:cubicBezTo>
                    <a:pt x="64" y="80"/>
                    <a:pt x="64" y="80"/>
                    <a:pt x="64" y="80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14" y="55"/>
                    <a:pt x="14" y="55"/>
                    <a:pt x="14" y="55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13" y="54"/>
                    <a:pt x="12" y="53"/>
                    <a:pt x="12" y="53"/>
                  </a:cubicBezTo>
                  <a:cubicBezTo>
                    <a:pt x="10" y="52"/>
                    <a:pt x="9" y="51"/>
                    <a:pt x="8" y="50"/>
                  </a:cubicBezTo>
                  <a:cubicBezTo>
                    <a:pt x="4" y="47"/>
                    <a:pt x="2" y="42"/>
                    <a:pt x="1" y="36"/>
                  </a:cubicBezTo>
                  <a:cubicBezTo>
                    <a:pt x="0" y="31"/>
                    <a:pt x="0" y="26"/>
                    <a:pt x="2" y="21"/>
                  </a:cubicBezTo>
                  <a:cubicBezTo>
                    <a:pt x="2" y="21"/>
                    <a:pt x="2" y="22"/>
                    <a:pt x="2" y="21"/>
                  </a:cubicBezTo>
                  <a:cubicBezTo>
                    <a:pt x="1" y="26"/>
                    <a:pt x="1" y="31"/>
                    <a:pt x="2" y="36"/>
                  </a:cubicBezTo>
                  <a:cubicBezTo>
                    <a:pt x="3" y="41"/>
                    <a:pt x="5" y="46"/>
                    <a:pt x="9" y="50"/>
                  </a:cubicBezTo>
                  <a:cubicBezTo>
                    <a:pt x="10" y="51"/>
                    <a:pt x="11" y="52"/>
                    <a:pt x="12" y="52"/>
                  </a:cubicBezTo>
                  <a:cubicBezTo>
                    <a:pt x="13" y="53"/>
                    <a:pt x="13" y="53"/>
                    <a:pt x="14" y="53"/>
                  </a:cubicBezTo>
                  <a:cubicBezTo>
                    <a:pt x="15" y="54"/>
                    <a:pt x="15" y="54"/>
                    <a:pt x="16" y="54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9" y="67"/>
                    <a:pt x="47" y="71"/>
                    <a:pt x="54" y="74"/>
                  </a:cubicBezTo>
                  <a:cubicBezTo>
                    <a:pt x="58" y="76"/>
                    <a:pt x="61" y="78"/>
                    <a:pt x="65" y="80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9" y="82"/>
                    <a:pt x="70" y="82"/>
                  </a:cubicBezTo>
                  <a:cubicBezTo>
                    <a:pt x="70" y="82"/>
                    <a:pt x="71" y="83"/>
                    <a:pt x="72" y="83"/>
                  </a:cubicBezTo>
                  <a:cubicBezTo>
                    <a:pt x="74" y="84"/>
                    <a:pt x="77" y="84"/>
                    <a:pt x="79" y="84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6"/>
                    <a:pt x="91" y="85"/>
                  </a:cubicBezTo>
                  <a:cubicBezTo>
                    <a:pt x="95" y="84"/>
                    <a:pt x="98" y="82"/>
                    <a:pt x="101" y="79"/>
                  </a:cubicBezTo>
                  <a:cubicBezTo>
                    <a:pt x="103" y="78"/>
                    <a:pt x="104" y="76"/>
                    <a:pt x="106" y="74"/>
                  </a:cubicBezTo>
                  <a:cubicBezTo>
                    <a:pt x="106" y="74"/>
                    <a:pt x="107" y="73"/>
                    <a:pt x="107" y="72"/>
                  </a:cubicBezTo>
                  <a:cubicBezTo>
                    <a:pt x="108" y="71"/>
                    <a:pt x="108" y="71"/>
                    <a:pt x="108" y="71"/>
                  </a:cubicBezTo>
                  <a:cubicBezTo>
                    <a:pt x="108" y="70"/>
                    <a:pt x="108" y="70"/>
                    <a:pt x="109" y="69"/>
                  </a:cubicBezTo>
                  <a:cubicBezTo>
                    <a:pt x="111" y="66"/>
                    <a:pt x="111" y="62"/>
                    <a:pt x="112" y="58"/>
                  </a:cubicBezTo>
                  <a:cubicBezTo>
                    <a:pt x="112" y="57"/>
                    <a:pt x="112" y="56"/>
                    <a:pt x="112" y="55"/>
                  </a:cubicBezTo>
                  <a:cubicBezTo>
                    <a:pt x="112" y="54"/>
                    <a:pt x="111" y="54"/>
                    <a:pt x="111" y="5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559301" y="3144838"/>
              <a:ext cx="417513" cy="315913"/>
            </a:xfrm>
            <a:custGeom>
              <a:avLst/>
              <a:gdLst>
                <a:gd name="T0" fmla="*/ 97 w 111"/>
                <a:gd name="T1" fmla="*/ 52 h 84"/>
                <a:gd name="T2" fmla="*/ 92 w 111"/>
                <a:gd name="T3" fmla="*/ 54 h 84"/>
                <a:gd name="T4" fmla="*/ 47 w 111"/>
                <a:gd name="T5" fmla="*/ 76 h 84"/>
                <a:gd name="T6" fmla="*/ 40 w 111"/>
                <a:gd name="T7" fmla="*/ 79 h 84"/>
                <a:gd name="T8" fmla="*/ 22 w 111"/>
                <a:gd name="T9" fmla="*/ 80 h 84"/>
                <a:gd name="T10" fmla="*/ 41 w 111"/>
                <a:gd name="T11" fmla="*/ 78 h 84"/>
                <a:gd name="T12" fmla="*/ 59 w 111"/>
                <a:gd name="T13" fmla="*/ 69 h 84"/>
                <a:gd name="T14" fmla="*/ 103 w 111"/>
                <a:gd name="T15" fmla="*/ 45 h 84"/>
                <a:gd name="T16" fmla="*/ 107 w 111"/>
                <a:gd name="T17" fmla="*/ 19 h 84"/>
                <a:gd name="T18" fmla="*/ 102 w 111"/>
                <a:gd name="T19" fmla="*/ 23 h 84"/>
                <a:gd name="T20" fmla="*/ 101 w 111"/>
                <a:gd name="T21" fmla="*/ 30 h 84"/>
                <a:gd name="T22" fmla="*/ 72 w 111"/>
                <a:gd name="T23" fmla="*/ 54 h 84"/>
                <a:gd name="T24" fmla="*/ 38 w 111"/>
                <a:gd name="T25" fmla="*/ 71 h 84"/>
                <a:gd name="T26" fmla="*/ 25 w 111"/>
                <a:gd name="T27" fmla="*/ 72 h 84"/>
                <a:gd name="T28" fmla="*/ 37 w 111"/>
                <a:gd name="T29" fmla="*/ 71 h 84"/>
                <a:gd name="T30" fmla="*/ 47 w 111"/>
                <a:gd name="T31" fmla="*/ 66 h 84"/>
                <a:gd name="T32" fmla="*/ 98 w 111"/>
                <a:gd name="T33" fmla="*/ 38 h 84"/>
                <a:gd name="T34" fmla="*/ 94 w 111"/>
                <a:gd name="T35" fmla="*/ 40 h 84"/>
                <a:gd name="T36" fmla="*/ 89 w 111"/>
                <a:gd name="T37" fmla="*/ 44 h 84"/>
                <a:gd name="T38" fmla="*/ 47 w 111"/>
                <a:gd name="T39" fmla="*/ 64 h 84"/>
                <a:gd name="T40" fmla="*/ 36 w 111"/>
                <a:gd name="T41" fmla="*/ 69 h 84"/>
                <a:gd name="T42" fmla="*/ 31 w 111"/>
                <a:gd name="T43" fmla="*/ 70 h 84"/>
                <a:gd name="T44" fmla="*/ 16 w 111"/>
                <a:gd name="T45" fmla="*/ 63 h 84"/>
                <a:gd name="T46" fmla="*/ 15 w 111"/>
                <a:gd name="T47" fmla="*/ 62 h 84"/>
                <a:gd name="T48" fmla="*/ 14 w 111"/>
                <a:gd name="T49" fmla="*/ 54 h 84"/>
                <a:gd name="T50" fmla="*/ 19 w 111"/>
                <a:gd name="T51" fmla="*/ 43 h 84"/>
                <a:gd name="T52" fmla="*/ 25 w 111"/>
                <a:gd name="T53" fmla="*/ 40 h 84"/>
                <a:gd name="T54" fmla="*/ 73 w 111"/>
                <a:gd name="T55" fmla="*/ 16 h 84"/>
                <a:gd name="T56" fmla="*/ 76 w 111"/>
                <a:gd name="T57" fmla="*/ 14 h 84"/>
                <a:gd name="T58" fmla="*/ 96 w 111"/>
                <a:gd name="T59" fmla="*/ 19 h 84"/>
                <a:gd name="T60" fmla="*/ 98 w 111"/>
                <a:gd name="T61" fmla="*/ 19 h 84"/>
                <a:gd name="T62" fmla="*/ 88 w 111"/>
                <a:gd name="T63" fmla="*/ 5 h 84"/>
                <a:gd name="T64" fmla="*/ 102 w 111"/>
                <a:gd name="T65" fmla="*/ 8 h 84"/>
                <a:gd name="T66" fmla="*/ 67 w 111"/>
                <a:gd name="T67" fmla="*/ 3 h 84"/>
                <a:gd name="T68" fmla="*/ 26 w 111"/>
                <a:gd name="T69" fmla="*/ 24 h 84"/>
                <a:gd name="T70" fmla="*/ 14 w 111"/>
                <a:gd name="T71" fmla="*/ 30 h 84"/>
                <a:gd name="T72" fmla="*/ 1 w 111"/>
                <a:gd name="T73" fmla="*/ 46 h 84"/>
                <a:gd name="T74" fmla="*/ 0 w 111"/>
                <a:gd name="T75" fmla="*/ 58 h 84"/>
                <a:gd name="T76" fmla="*/ 3 w 111"/>
                <a:gd name="T77" fmla="*/ 68 h 84"/>
                <a:gd name="T78" fmla="*/ 3 w 111"/>
                <a:gd name="T79" fmla="*/ 70 h 84"/>
                <a:gd name="T80" fmla="*/ 4 w 111"/>
                <a:gd name="T81" fmla="*/ 71 h 84"/>
                <a:gd name="T82" fmla="*/ 12 w 111"/>
                <a:gd name="T83" fmla="*/ 79 h 84"/>
                <a:gd name="T84" fmla="*/ 42 w 111"/>
                <a:gd name="T85" fmla="*/ 81 h 84"/>
                <a:gd name="T86" fmla="*/ 44 w 111"/>
                <a:gd name="T87" fmla="*/ 80 h 84"/>
                <a:gd name="T88" fmla="*/ 72 w 111"/>
                <a:gd name="T89" fmla="*/ 66 h 84"/>
                <a:gd name="T90" fmla="*/ 43 w 111"/>
                <a:gd name="T91" fmla="*/ 80 h 84"/>
                <a:gd name="T92" fmla="*/ 38 w 111"/>
                <a:gd name="T93" fmla="*/ 82 h 84"/>
                <a:gd name="T94" fmla="*/ 4 w 111"/>
                <a:gd name="T95" fmla="*/ 69 h 84"/>
                <a:gd name="T96" fmla="*/ 3 w 111"/>
                <a:gd name="T97" fmla="*/ 69 h 84"/>
                <a:gd name="T98" fmla="*/ 1 w 111"/>
                <a:gd name="T99" fmla="*/ 62 h 84"/>
                <a:gd name="T100" fmla="*/ 9 w 111"/>
                <a:gd name="T101" fmla="*/ 33 h 84"/>
                <a:gd name="T102" fmla="*/ 1 w 111"/>
                <a:gd name="T103" fmla="*/ 55 h 84"/>
                <a:gd name="T104" fmla="*/ 4 w 111"/>
                <a:gd name="T105" fmla="*/ 68 h 84"/>
                <a:gd name="T106" fmla="*/ 5 w 111"/>
                <a:gd name="T107" fmla="*/ 69 h 84"/>
                <a:gd name="T108" fmla="*/ 10 w 111"/>
                <a:gd name="T109" fmla="*/ 76 h 84"/>
                <a:gd name="T110" fmla="*/ 42 w 111"/>
                <a:gd name="T111" fmla="*/ 80 h 84"/>
                <a:gd name="T112" fmla="*/ 73 w 111"/>
                <a:gd name="T113" fmla="*/ 64 h 84"/>
                <a:gd name="T114" fmla="*/ 94 w 111"/>
                <a:gd name="T115" fmla="*/ 56 h 84"/>
                <a:gd name="T116" fmla="*/ 110 w 111"/>
                <a:gd name="T117" fmla="*/ 3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" h="84">
                  <a:moveTo>
                    <a:pt x="105" y="44"/>
                  </a:moveTo>
                  <a:cubicBezTo>
                    <a:pt x="104" y="47"/>
                    <a:pt x="101" y="49"/>
                    <a:pt x="99" y="50"/>
                  </a:cubicBezTo>
                  <a:cubicBezTo>
                    <a:pt x="98" y="51"/>
                    <a:pt x="98" y="51"/>
                    <a:pt x="97" y="52"/>
                  </a:cubicBezTo>
                  <a:cubicBezTo>
                    <a:pt x="97" y="52"/>
                    <a:pt x="96" y="52"/>
                    <a:pt x="96" y="52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83" y="58"/>
                    <a:pt x="75" y="62"/>
                    <a:pt x="66" y="66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4" y="77"/>
                    <a:pt x="44" y="77"/>
                    <a:pt x="44" y="77"/>
                  </a:cubicBezTo>
                  <a:cubicBezTo>
                    <a:pt x="42" y="78"/>
                    <a:pt x="42" y="78"/>
                    <a:pt x="42" y="78"/>
                  </a:cubicBezTo>
                  <a:cubicBezTo>
                    <a:pt x="41" y="78"/>
                    <a:pt x="41" y="79"/>
                    <a:pt x="40" y="79"/>
                  </a:cubicBezTo>
                  <a:cubicBezTo>
                    <a:pt x="35" y="81"/>
                    <a:pt x="29" y="82"/>
                    <a:pt x="24" y="81"/>
                  </a:cubicBezTo>
                  <a:cubicBezTo>
                    <a:pt x="19" y="80"/>
                    <a:pt x="15" y="78"/>
                    <a:pt x="12" y="76"/>
                  </a:cubicBezTo>
                  <a:cubicBezTo>
                    <a:pt x="15" y="78"/>
                    <a:pt x="18" y="79"/>
                    <a:pt x="22" y="80"/>
                  </a:cubicBezTo>
                  <a:cubicBezTo>
                    <a:pt x="26" y="81"/>
                    <a:pt x="31" y="81"/>
                    <a:pt x="36" y="80"/>
                  </a:cubicBezTo>
                  <a:cubicBezTo>
                    <a:pt x="37" y="80"/>
                    <a:pt x="38" y="79"/>
                    <a:pt x="40" y="79"/>
                  </a:cubicBezTo>
                  <a:cubicBezTo>
                    <a:pt x="40" y="79"/>
                    <a:pt x="41" y="78"/>
                    <a:pt x="41" y="78"/>
                  </a:cubicBezTo>
                  <a:cubicBezTo>
                    <a:pt x="42" y="78"/>
                    <a:pt x="42" y="77"/>
                    <a:pt x="43" y="7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3"/>
                    <a:pt x="56" y="71"/>
                    <a:pt x="59" y="69"/>
                  </a:cubicBezTo>
                  <a:cubicBezTo>
                    <a:pt x="70" y="64"/>
                    <a:pt x="79" y="60"/>
                    <a:pt x="89" y="5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9" y="50"/>
                    <a:pt x="101" y="48"/>
                    <a:pt x="103" y="45"/>
                  </a:cubicBezTo>
                  <a:cubicBezTo>
                    <a:pt x="107" y="40"/>
                    <a:pt x="109" y="34"/>
                    <a:pt x="109" y="28"/>
                  </a:cubicBezTo>
                  <a:cubicBezTo>
                    <a:pt x="109" y="26"/>
                    <a:pt x="109" y="25"/>
                    <a:pt x="109" y="24"/>
                  </a:cubicBezTo>
                  <a:cubicBezTo>
                    <a:pt x="108" y="22"/>
                    <a:pt x="107" y="21"/>
                    <a:pt x="107" y="19"/>
                  </a:cubicBezTo>
                  <a:cubicBezTo>
                    <a:pt x="105" y="17"/>
                    <a:pt x="103" y="16"/>
                    <a:pt x="103" y="16"/>
                  </a:cubicBezTo>
                  <a:cubicBezTo>
                    <a:pt x="102" y="16"/>
                    <a:pt x="102" y="17"/>
                    <a:pt x="102" y="18"/>
                  </a:cubicBezTo>
                  <a:cubicBezTo>
                    <a:pt x="102" y="19"/>
                    <a:pt x="102" y="21"/>
                    <a:pt x="102" y="23"/>
                  </a:cubicBezTo>
                  <a:cubicBezTo>
                    <a:pt x="103" y="24"/>
                    <a:pt x="103" y="26"/>
                    <a:pt x="103" y="27"/>
                  </a:cubicBezTo>
                  <a:cubicBezTo>
                    <a:pt x="103" y="29"/>
                    <a:pt x="103" y="30"/>
                    <a:pt x="103" y="30"/>
                  </a:cubicBezTo>
                  <a:cubicBezTo>
                    <a:pt x="102" y="31"/>
                    <a:pt x="102" y="30"/>
                    <a:pt x="101" y="30"/>
                  </a:cubicBezTo>
                  <a:cubicBezTo>
                    <a:pt x="101" y="33"/>
                    <a:pt x="100" y="36"/>
                    <a:pt x="98" y="39"/>
                  </a:cubicBezTo>
                  <a:cubicBezTo>
                    <a:pt x="97" y="41"/>
                    <a:pt x="95" y="44"/>
                    <a:pt x="92" y="4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64" y="58"/>
                    <a:pt x="55" y="62"/>
                    <a:pt x="47" y="66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6" y="71"/>
                    <a:pt x="36" y="72"/>
                    <a:pt x="35" y="72"/>
                  </a:cubicBezTo>
                  <a:cubicBezTo>
                    <a:pt x="32" y="73"/>
                    <a:pt x="28" y="73"/>
                    <a:pt x="25" y="72"/>
                  </a:cubicBezTo>
                  <a:cubicBezTo>
                    <a:pt x="28" y="73"/>
                    <a:pt x="32" y="73"/>
                    <a:pt x="35" y="72"/>
                  </a:cubicBezTo>
                  <a:cubicBezTo>
                    <a:pt x="36" y="71"/>
                    <a:pt x="36" y="71"/>
                    <a:pt x="37" y="71"/>
                  </a:cubicBezTo>
                  <a:cubicBezTo>
                    <a:pt x="37" y="71"/>
                    <a:pt x="37" y="71"/>
                    <a:pt x="37" y="71"/>
                  </a:cubicBezTo>
                  <a:cubicBezTo>
                    <a:pt x="38" y="71"/>
                    <a:pt x="38" y="71"/>
                    <a:pt x="38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5" y="43"/>
                    <a:pt x="97" y="41"/>
                    <a:pt x="98" y="38"/>
                  </a:cubicBezTo>
                  <a:cubicBezTo>
                    <a:pt x="100" y="36"/>
                    <a:pt x="100" y="32"/>
                    <a:pt x="100" y="29"/>
                  </a:cubicBezTo>
                  <a:cubicBezTo>
                    <a:pt x="100" y="29"/>
                    <a:pt x="99" y="29"/>
                    <a:pt x="98" y="31"/>
                  </a:cubicBezTo>
                  <a:cubicBezTo>
                    <a:pt x="98" y="33"/>
                    <a:pt x="97" y="37"/>
                    <a:pt x="94" y="40"/>
                  </a:cubicBezTo>
                  <a:cubicBezTo>
                    <a:pt x="94" y="41"/>
                    <a:pt x="93" y="41"/>
                    <a:pt x="92" y="42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86" y="45"/>
                    <a:pt x="84" y="46"/>
                    <a:pt x="82" y="47"/>
                  </a:cubicBezTo>
                  <a:cubicBezTo>
                    <a:pt x="76" y="50"/>
                    <a:pt x="70" y="52"/>
                    <a:pt x="64" y="55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5" y="69"/>
                    <a:pt x="35" y="69"/>
                    <a:pt x="34" y="70"/>
                  </a:cubicBezTo>
                  <a:cubicBezTo>
                    <a:pt x="33" y="70"/>
                    <a:pt x="32" y="70"/>
                    <a:pt x="31" y="70"/>
                  </a:cubicBezTo>
                  <a:cubicBezTo>
                    <a:pt x="26" y="71"/>
                    <a:pt x="21" y="69"/>
                    <a:pt x="19" y="67"/>
                  </a:cubicBezTo>
                  <a:cubicBezTo>
                    <a:pt x="18" y="66"/>
                    <a:pt x="17" y="65"/>
                    <a:pt x="16" y="64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2"/>
                    <a:pt x="16" y="62"/>
                    <a:pt x="15" y="62"/>
                  </a:cubicBezTo>
                  <a:cubicBezTo>
                    <a:pt x="15" y="62"/>
                    <a:pt x="15" y="61"/>
                    <a:pt x="15" y="61"/>
                  </a:cubicBezTo>
                  <a:cubicBezTo>
                    <a:pt x="15" y="60"/>
                    <a:pt x="15" y="60"/>
                    <a:pt x="14" y="59"/>
                  </a:cubicBezTo>
                  <a:cubicBezTo>
                    <a:pt x="14" y="58"/>
                    <a:pt x="14" y="56"/>
                    <a:pt x="14" y="54"/>
                  </a:cubicBezTo>
                  <a:cubicBezTo>
                    <a:pt x="14" y="53"/>
                    <a:pt x="14" y="53"/>
                    <a:pt x="14" y="52"/>
                  </a:cubicBezTo>
                  <a:cubicBezTo>
                    <a:pt x="14" y="51"/>
                    <a:pt x="14" y="50"/>
                    <a:pt x="15" y="50"/>
                  </a:cubicBezTo>
                  <a:cubicBezTo>
                    <a:pt x="16" y="47"/>
                    <a:pt x="17" y="44"/>
                    <a:pt x="19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42" y="31"/>
                    <a:pt x="54" y="25"/>
                    <a:pt x="65" y="20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6" y="15"/>
                    <a:pt x="76" y="14"/>
                  </a:cubicBezTo>
                  <a:cubicBezTo>
                    <a:pt x="77" y="14"/>
                    <a:pt x="78" y="14"/>
                    <a:pt x="79" y="14"/>
                  </a:cubicBezTo>
                  <a:cubicBezTo>
                    <a:pt x="84" y="13"/>
                    <a:pt x="88" y="14"/>
                    <a:pt x="91" y="15"/>
                  </a:cubicBezTo>
                  <a:cubicBezTo>
                    <a:pt x="93" y="17"/>
                    <a:pt x="95" y="18"/>
                    <a:pt x="96" y="19"/>
                  </a:cubicBezTo>
                  <a:cubicBezTo>
                    <a:pt x="96" y="19"/>
                    <a:pt x="96" y="19"/>
                    <a:pt x="97" y="19"/>
                  </a:cubicBezTo>
                  <a:cubicBezTo>
                    <a:pt x="97" y="19"/>
                    <a:pt x="97" y="19"/>
                    <a:pt x="97" y="19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8" y="18"/>
                    <a:pt x="98" y="16"/>
                    <a:pt x="97" y="13"/>
                  </a:cubicBezTo>
                  <a:cubicBezTo>
                    <a:pt x="95" y="11"/>
                    <a:pt x="92" y="8"/>
                    <a:pt x="88" y="7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93" y="7"/>
                    <a:pt x="96" y="9"/>
                    <a:pt x="97" y="10"/>
                  </a:cubicBezTo>
                  <a:cubicBezTo>
                    <a:pt x="99" y="11"/>
                    <a:pt x="100" y="11"/>
                    <a:pt x="100" y="11"/>
                  </a:cubicBezTo>
                  <a:cubicBezTo>
                    <a:pt x="101" y="10"/>
                    <a:pt x="100" y="8"/>
                    <a:pt x="102" y="8"/>
                  </a:cubicBezTo>
                  <a:cubicBezTo>
                    <a:pt x="98" y="4"/>
                    <a:pt x="92" y="2"/>
                    <a:pt x="87" y="1"/>
                  </a:cubicBezTo>
                  <a:cubicBezTo>
                    <a:pt x="81" y="0"/>
                    <a:pt x="75" y="0"/>
                    <a:pt x="70" y="2"/>
                  </a:cubicBezTo>
                  <a:cubicBezTo>
                    <a:pt x="69" y="2"/>
                    <a:pt x="68" y="2"/>
                    <a:pt x="67" y="3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0" y="32"/>
                    <a:pt x="9" y="33"/>
                    <a:pt x="7" y="35"/>
                  </a:cubicBezTo>
                  <a:cubicBezTo>
                    <a:pt x="4" y="38"/>
                    <a:pt x="2" y="42"/>
                    <a:pt x="1" y="46"/>
                  </a:cubicBezTo>
                  <a:cubicBezTo>
                    <a:pt x="0" y="48"/>
                    <a:pt x="0" y="50"/>
                    <a:pt x="0" y="52"/>
                  </a:cubicBezTo>
                  <a:cubicBezTo>
                    <a:pt x="0" y="53"/>
                    <a:pt x="0" y="54"/>
                    <a:pt x="0" y="55"/>
                  </a:cubicBezTo>
                  <a:cubicBezTo>
                    <a:pt x="0" y="56"/>
                    <a:pt x="0" y="57"/>
                    <a:pt x="0" y="58"/>
                  </a:cubicBezTo>
                  <a:cubicBezTo>
                    <a:pt x="0" y="60"/>
                    <a:pt x="0" y="62"/>
                    <a:pt x="1" y="64"/>
                  </a:cubicBezTo>
                  <a:cubicBezTo>
                    <a:pt x="1" y="65"/>
                    <a:pt x="2" y="66"/>
                    <a:pt x="2" y="67"/>
                  </a:cubicBezTo>
                  <a:cubicBezTo>
                    <a:pt x="2" y="67"/>
                    <a:pt x="2" y="68"/>
                    <a:pt x="3" y="68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5" y="72"/>
                    <a:pt x="5" y="72"/>
                  </a:cubicBezTo>
                  <a:cubicBezTo>
                    <a:pt x="5" y="73"/>
                    <a:pt x="6" y="74"/>
                    <a:pt x="7" y="75"/>
                  </a:cubicBezTo>
                  <a:cubicBezTo>
                    <a:pt x="8" y="77"/>
                    <a:pt x="10" y="78"/>
                    <a:pt x="12" y="79"/>
                  </a:cubicBezTo>
                  <a:cubicBezTo>
                    <a:pt x="15" y="82"/>
                    <a:pt x="19" y="83"/>
                    <a:pt x="23" y="84"/>
                  </a:cubicBezTo>
                  <a:cubicBezTo>
                    <a:pt x="27" y="84"/>
                    <a:pt x="32" y="84"/>
                    <a:pt x="36" y="83"/>
                  </a:cubicBezTo>
                  <a:cubicBezTo>
                    <a:pt x="38" y="83"/>
                    <a:pt x="40" y="82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3" y="80"/>
                    <a:pt x="44" y="80"/>
                    <a:pt x="44" y="80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72" y="66"/>
                    <a:pt x="72" y="66"/>
                    <a:pt x="72" y="66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1" y="81"/>
                    <a:pt x="41" y="81"/>
                    <a:pt x="41" y="81"/>
                  </a:cubicBezTo>
                  <a:cubicBezTo>
                    <a:pt x="40" y="82"/>
                    <a:pt x="39" y="82"/>
                    <a:pt x="38" y="82"/>
                  </a:cubicBezTo>
                  <a:cubicBezTo>
                    <a:pt x="33" y="84"/>
                    <a:pt x="27" y="84"/>
                    <a:pt x="22" y="83"/>
                  </a:cubicBezTo>
                  <a:cubicBezTo>
                    <a:pt x="17" y="82"/>
                    <a:pt x="12" y="80"/>
                    <a:pt x="9" y="76"/>
                  </a:cubicBezTo>
                  <a:cubicBezTo>
                    <a:pt x="7" y="74"/>
                    <a:pt x="5" y="72"/>
                    <a:pt x="4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4" y="70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8"/>
                    <a:pt x="3" y="68"/>
                  </a:cubicBezTo>
                  <a:cubicBezTo>
                    <a:pt x="3" y="67"/>
                    <a:pt x="2" y="67"/>
                    <a:pt x="2" y="66"/>
                  </a:cubicBezTo>
                  <a:cubicBezTo>
                    <a:pt x="2" y="65"/>
                    <a:pt x="1" y="64"/>
                    <a:pt x="1" y="62"/>
                  </a:cubicBezTo>
                  <a:cubicBezTo>
                    <a:pt x="0" y="60"/>
                    <a:pt x="0" y="57"/>
                    <a:pt x="0" y="55"/>
                  </a:cubicBezTo>
                  <a:cubicBezTo>
                    <a:pt x="0" y="52"/>
                    <a:pt x="0" y="50"/>
                    <a:pt x="1" y="47"/>
                  </a:cubicBezTo>
                  <a:cubicBezTo>
                    <a:pt x="2" y="42"/>
                    <a:pt x="5" y="37"/>
                    <a:pt x="9" y="33"/>
                  </a:cubicBezTo>
                  <a:cubicBezTo>
                    <a:pt x="9" y="34"/>
                    <a:pt x="9" y="34"/>
                    <a:pt x="10" y="34"/>
                  </a:cubicBezTo>
                  <a:cubicBezTo>
                    <a:pt x="6" y="37"/>
                    <a:pt x="3" y="42"/>
                    <a:pt x="2" y="47"/>
                  </a:cubicBezTo>
                  <a:cubicBezTo>
                    <a:pt x="1" y="50"/>
                    <a:pt x="1" y="52"/>
                    <a:pt x="1" y="55"/>
                  </a:cubicBezTo>
                  <a:cubicBezTo>
                    <a:pt x="1" y="57"/>
                    <a:pt x="1" y="60"/>
                    <a:pt x="2" y="62"/>
                  </a:cubicBezTo>
                  <a:cubicBezTo>
                    <a:pt x="2" y="64"/>
                    <a:pt x="3" y="65"/>
                    <a:pt x="3" y="66"/>
                  </a:cubicBezTo>
                  <a:cubicBezTo>
                    <a:pt x="3" y="67"/>
                    <a:pt x="4" y="67"/>
                    <a:pt x="4" y="68"/>
                  </a:cubicBezTo>
                  <a:cubicBezTo>
                    <a:pt x="4" y="68"/>
                    <a:pt x="4" y="68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6" y="72"/>
                    <a:pt x="8" y="74"/>
                    <a:pt x="10" y="76"/>
                  </a:cubicBezTo>
                  <a:cubicBezTo>
                    <a:pt x="13" y="79"/>
                    <a:pt x="18" y="81"/>
                    <a:pt x="23" y="82"/>
                  </a:cubicBezTo>
                  <a:cubicBezTo>
                    <a:pt x="28" y="83"/>
                    <a:pt x="33" y="83"/>
                    <a:pt x="38" y="81"/>
                  </a:cubicBezTo>
                  <a:cubicBezTo>
                    <a:pt x="40" y="81"/>
                    <a:pt x="41" y="81"/>
                    <a:pt x="42" y="80"/>
                  </a:cubicBezTo>
                  <a:cubicBezTo>
                    <a:pt x="43" y="79"/>
                    <a:pt x="44" y="79"/>
                    <a:pt x="45" y="79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58" y="72"/>
                    <a:pt x="65" y="68"/>
                    <a:pt x="73" y="64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5" y="55"/>
                    <a:pt x="96" y="55"/>
                    <a:pt x="98" y="53"/>
                  </a:cubicBezTo>
                  <a:cubicBezTo>
                    <a:pt x="102" y="51"/>
                    <a:pt x="105" y="48"/>
                    <a:pt x="107" y="44"/>
                  </a:cubicBezTo>
                  <a:cubicBezTo>
                    <a:pt x="109" y="41"/>
                    <a:pt x="110" y="38"/>
                    <a:pt x="110" y="35"/>
                  </a:cubicBezTo>
                  <a:cubicBezTo>
                    <a:pt x="111" y="33"/>
                    <a:pt x="110" y="30"/>
                    <a:pt x="110" y="28"/>
                  </a:cubicBezTo>
                  <a:cubicBezTo>
                    <a:pt x="110" y="33"/>
                    <a:pt x="109" y="39"/>
                    <a:pt x="105" y="4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7693026" y="2405063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7697788" y="2397126"/>
              <a:ext cx="11113" cy="7938"/>
            </a:xfrm>
            <a:custGeom>
              <a:avLst/>
              <a:gdLst>
                <a:gd name="T0" fmla="*/ 0 w 3"/>
                <a:gd name="T1" fmla="*/ 2 h 2"/>
                <a:gd name="T2" fmla="*/ 3 w 3"/>
                <a:gd name="T3" fmla="*/ 0 h 2"/>
                <a:gd name="T4" fmla="*/ 0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0" y="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7316788" y="2201863"/>
              <a:ext cx="444500" cy="258763"/>
            </a:xfrm>
            <a:custGeom>
              <a:avLst/>
              <a:gdLst>
                <a:gd name="T0" fmla="*/ 95 w 118"/>
                <a:gd name="T1" fmla="*/ 0 h 69"/>
                <a:gd name="T2" fmla="*/ 111 w 118"/>
                <a:gd name="T3" fmla="*/ 43 h 69"/>
                <a:gd name="T4" fmla="*/ 95 w 118"/>
                <a:gd name="T5" fmla="*/ 53 h 69"/>
                <a:gd name="T6" fmla="*/ 83 w 118"/>
                <a:gd name="T7" fmla="*/ 56 h 69"/>
                <a:gd name="T8" fmla="*/ 90 w 118"/>
                <a:gd name="T9" fmla="*/ 54 h 69"/>
                <a:gd name="T10" fmla="*/ 96 w 118"/>
                <a:gd name="T11" fmla="*/ 53 h 69"/>
                <a:gd name="T12" fmla="*/ 113 w 118"/>
                <a:gd name="T13" fmla="*/ 39 h 69"/>
                <a:gd name="T14" fmla="*/ 95 w 118"/>
                <a:gd name="T15" fmla="*/ 1 h 69"/>
                <a:gd name="T16" fmla="*/ 82 w 118"/>
                <a:gd name="T17" fmla="*/ 4 h 69"/>
                <a:gd name="T18" fmla="*/ 93 w 118"/>
                <a:gd name="T19" fmla="*/ 7 h 69"/>
                <a:gd name="T20" fmla="*/ 106 w 118"/>
                <a:gd name="T21" fmla="*/ 23 h 69"/>
                <a:gd name="T22" fmla="*/ 98 w 118"/>
                <a:gd name="T23" fmla="*/ 44 h 69"/>
                <a:gd name="T24" fmla="*/ 79 w 118"/>
                <a:gd name="T25" fmla="*/ 48 h 69"/>
                <a:gd name="T26" fmla="*/ 92 w 118"/>
                <a:gd name="T27" fmla="*/ 45 h 69"/>
                <a:gd name="T28" fmla="*/ 102 w 118"/>
                <a:gd name="T29" fmla="*/ 41 h 69"/>
                <a:gd name="T30" fmla="*/ 94 w 118"/>
                <a:gd name="T31" fmla="*/ 10 h 69"/>
                <a:gd name="T32" fmla="*/ 102 w 118"/>
                <a:gd name="T33" fmla="*/ 19 h 69"/>
                <a:gd name="T34" fmla="*/ 97 w 118"/>
                <a:gd name="T35" fmla="*/ 42 h 69"/>
                <a:gd name="T36" fmla="*/ 79 w 118"/>
                <a:gd name="T37" fmla="*/ 46 h 69"/>
                <a:gd name="T38" fmla="*/ 30 w 118"/>
                <a:gd name="T39" fmla="*/ 55 h 69"/>
                <a:gd name="T40" fmla="*/ 28 w 118"/>
                <a:gd name="T41" fmla="*/ 55 h 69"/>
                <a:gd name="T42" fmla="*/ 25 w 118"/>
                <a:gd name="T43" fmla="*/ 54 h 69"/>
                <a:gd name="T44" fmla="*/ 16 w 118"/>
                <a:gd name="T45" fmla="*/ 36 h 69"/>
                <a:gd name="T46" fmla="*/ 25 w 118"/>
                <a:gd name="T47" fmla="*/ 25 h 69"/>
                <a:gd name="T48" fmla="*/ 31 w 118"/>
                <a:gd name="T49" fmla="*/ 24 h 69"/>
                <a:gd name="T50" fmla="*/ 66 w 118"/>
                <a:gd name="T51" fmla="*/ 9 h 69"/>
                <a:gd name="T52" fmla="*/ 49 w 118"/>
                <a:gd name="T53" fmla="*/ 6 h 69"/>
                <a:gd name="T54" fmla="*/ 25 w 118"/>
                <a:gd name="T55" fmla="*/ 11 h 69"/>
                <a:gd name="T56" fmla="*/ 9 w 118"/>
                <a:gd name="T57" fmla="*/ 19 h 69"/>
                <a:gd name="T58" fmla="*/ 2 w 118"/>
                <a:gd name="T59" fmla="*/ 31 h 69"/>
                <a:gd name="T60" fmla="*/ 25 w 118"/>
                <a:gd name="T61" fmla="*/ 69 h 69"/>
                <a:gd name="T62" fmla="*/ 27 w 118"/>
                <a:gd name="T63" fmla="*/ 69 h 69"/>
                <a:gd name="T64" fmla="*/ 37 w 118"/>
                <a:gd name="T65" fmla="*/ 69 h 69"/>
                <a:gd name="T66" fmla="*/ 84 w 118"/>
                <a:gd name="T67" fmla="*/ 58 h 69"/>
                <a:gd name="T68" fmla="*/ 99 w 118"/>
                <a:gd name="T69" fmla="*/ 55 h 69"/>
                <a:gd name="T70" fmla="*/ 94 w 118"/>
                <a:gd name="T71" fmla="*/ 56 h 69"/>
                <a:gd name="T72" fmla="*/ 55 w 118"/>
                <a:gd name="T73" fmla="*/ 64 h 69"/>
                <a:gd name="T74" fmla="*/ 29 w 118"/>
                <a:gd name="T75" fmla="*/ 69 h 69"/>
                <a:gd name="T76" fmla="*/ 27 w 118"/>
                <a:gd name="T77" fmla="*/ 69 h 69"/>
                <a:gd name="T78" fmla="*/ 14 w 118"/>
                <a:gd name="T79" fmla="*/ 65 h 69"/>
                <a:gd name="T80" fmla="*/ 15 w 118"/>
                <a:gd name="T81" fmla="*/ 64 h 69"/>
                <a:gd name="T82" fmla="*/ 27 w 118"/>
                <a:gd name="T83" fmla="*/ 67 h 69"/>
                <a:gd name="T84" fmla="*/ 29 w 118"/>
                <a:gd name="T85" fmla="*/ 68 h 69"/>
                <a:gd name="T86" fmla="*/ 55 w 118"/>
                <a:gd name="T87" fmla="*/ 63 h 69"/>
                <a:gd name="T88" fmla="*/ 95 w 118"/>
                <a:gd name="T89" fmla="*/ 55 h 69"/>
                <a:gd name="T90" fmla="*/ 105 w 118"/>
                <a:gd name="T91" fmla="*/ 50 h 69"/>
                <a:gd name="T92" fmla="*/ 118 w 118"/>
                <a:gd name="T93" fmla="*/ 3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69">
                  <a:moveTo>
                    <a:pt x="110" y="9"/>
                  </a:moveTo>
                  <a:cubicBezTo>
                    <a:pt x="108" y="6"/>
                    <a:pt x="106" y="4"/>
                    <a:pt x="103" y="3"/>
                  </a:cubicBezTo>
                  <a:cubicBezTo>
                    <a:pt x="101" y="1"/>
                    <a:pt x="98" y="0"/>
                    <a:pt x="95" y="0"/>
                  </a:cubicBezTo>
                  <a:cubicBezTo>
                    <a:pt x="101" y="2"/>
                    <a:pt x="106" y="6"/>
                    <a:pt x="109" y="10"/>
                  </a:cubicBezTo>
                  <a:cubicBezTo>
                    <a:pt x="113" y="15"/>
                    <a:pt x="115" y="20"/>
                    <a:pt x="115" y="26"/>
                  </a:cubicBezTo>
                  <a:cubicBezTo>
                    <a:pt x="116" y="32"/>
                    <a:pt x="115" y="38"/>
                    <a:pt x="111" y="43"/>
                  </a:cubicBezTo>
                  <a:cubicBezTo>
                    <a:pt x="110" y="45"/>
                    <a:pt x="108" y="47"/>
                    <a:pt x="105" y="49"/>
                  </a:cubicBezTo>
                  <a:cubicBezTo>
                    <a:pt x="103" y="51"/>
                    <a:pt x="100" y="52"/>
                    <a:pt x="97" y="53"/>
                  </a:cubicBezTo>
                  <a:cubicBezTo>
                    <a:pt x="97" y="53"/>
                    <a:pt x="96" y="53"/>
                    <a:pt x="95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69" y="59"/>
                    <a:pt x="69" y="59"/>
                    <a:pt x="69" y="59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56" y="61"/>
                    <a:pt x="74" y="57"/>
                    <a:pt x="90" y="54"/>
                  </a:cubicBezTo>
                  <a:cubicBezTo>
                    <a:pt x="94" y="53"/>
                    <a:pt x="94" y="53"/>
                    <a:pt x="94" y="53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5" y="53"/>
                    <a:pt x="96" y="53"/>
                    <a:pt x="96" y="53"/>
                  </a:cubicBezTo>
                  <a:cubicBezTo>
                    <a:pt x="97" y="53"/>
                    <a:pt x="98" y="52"/>
                    <a:pt x="98" y="52"/>
                  </a:cubicBezTo>
                  <a:cubicBezTo>
                    <a:pt x="102" y="51"/>
                    <a:pt x="105" y="50"/>
                    <a:pt x="107" y="47"/>
                  </a:cubicBezTo>
                  <a:cubicBezTo>
                    <a:pt x="110" y="45"/>
                    <a:pt x="112" y="42"/>
                    <a:pt x="113" y="39"/>
                  </a:cubicBezTo>
                  <a:cubicBezTo>
                    <a:pt x="114" y="36"/>
                    <a:pt x="115" y="33"/>
                    <a:pt x="115" y="30"/>
                  </a:cubicBezTo>
                  <a:cubicBezTo>
                    <a:pt x="115" y="24"/>
                    <a:pt x="113" y="17"/>
                    <a:pt x="110" y="12"/>
                  </a:cubicBezTo>
                  <a:cubicBezTo>
                    <a:pt x="106" y="7"/>
                    <a:pt x="101" y="3"/>
                    <a:pt x="95" y="1"/>
                  </a:cubicBezTo>
                  <a:cubicBezTo>
                    <a:pt x="94" y="1"/>
                    <a:pt x="92" y="0"/>
                    <a:pt x="91" y="0"/>
                  </a:cubicBezTo>
                  <a:cubicBezTo>
                    <a:pt x="89" y="0"/>
                    <a:pt x="88" y="0"/>
                    <a:pt x="86" y="1"/>
                  </a:cubicBezTo>
                  <a:cubicBezTo>
                    <a:pt x="84" y="2"/>
                    <a:pt x="82" y="3"/>
                    <a:pt x="82" y="4"/>
                  </a:cubicBezTo>
                  <a:cubicBezTo>
                    <a:pt x="82" y="5"/>
                    <a:pt x="83" y="5"/>
                    <a:pt x="84" y="5"/>
                  </a:cubicBezTo>
                  <a:cubicBezTo>
                    <a:pt x="85" y="5"/>
                    <a:pt x="87" y="6"/>
                    <a:pt x="89" y="6"/>
                  </a:cubicBezTo>
                  <a:cubicBezTo>
                    <a:pt x="90" y="6"/>
                    <a:pt x="91" y="6"/>
                    <a:pt x="93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6" y="8"/>
                    <a:pt x="95" y="9"/>
                    <a:pt x="94" y="9"/>
                  </a:cubicBezTo>
                  <a:cubicBezTo>
                    <a:pt x="100" y="12"/>
                    <a:pt x="105" y="17"/>
                    <a:pt x="106" y="23"/>
                  </a:cubicBezTo>
                  <a:cubicBezTo>
                    <a:pt x="107" y="27"/>
                    <a:pt x="107" y="30"/>
                    <a:pt x="107" y="33"/>
                  </a:cubicBezTo>
                  <a:cubicBezTo>
                    <a:pt x="106" y="36"/>
                    <a:pt x="105" y="39"/>
                    <a:pt x="102" y="41"/>
                  </a:cubicBezTo>
                  <a:cubicBezTo>
                    <a:pt x="101" y="42"/>
                    <a:pt x="100" y="43"/>
                    <a:pt x="98" y="44"/>
                  </a:cubicBezTo>
                  <a:cubicBezTo>
                    <a:pt x="97" y="44"/>
                    <a:pt x="96" y="45"/>
                    <a:pt x="95" y="45"/>
                  </a:cubicBezTo>
                  <a:cubicBezTo>
                    <a:pt x="94" y="45"/>
                    <a:pt x="93" y="45"/>
                    <a:pt x="92" y="46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0" y="50"/>
                    <a:pt x="61" y="52"/>
                    <a:pt x="52" y="53"/>
                  </a:cubicBezTo>
                  <a:cubicBezTo>
                    <a:pt x="61" y="52"/>
                    <a:pt x="70" y="50"/>
                    <a:pt x="79" y="48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3" y="45"/>
                    <a:pt x="94" y="45"/>
                    <a:pt x="95" y="45"/>
                  </a:cubicBezTo>
                  <a:cubicBezTo>
                    <a:pt x="96" y="45"/>
                    <a:pt x="97" y="44"/>
                    <a:pt x="98" y="44"/>
                  </a:cubicBezTo>
                  <a:cubicBezTo>
                    <a:pt x="100" y="43"/>
                    <a:pt x="101" y="42"/>
                    <a:pt x="102" y="41"/>
                  </a:cubicBezTo>
                  <a:cubicBezTo>
                    <a:pt x="105" y="39"/>
                    <a:pt x="106" y="36"/>
                    <a:pt x="106" y="33"/>
                  </a:cubicBezTo>
                  <a:cubicBezTo>
                    <a:pt x="107" y="30"/>
                    <a:pt x="107" y="27"/>
                    <a:pt x="106" y="23"/>
                  </a:cubicBezTo>
                  <a:cubicBezTo>
                    <a:pt x="104" y="17"/>
                    <a:pt x="100" y="12"/>
                    <a:pt x="94" y="10"/>
                  </a:cubicBezTo>
                  <a:cubicBezTo>
                    <a:pt x="93" y="10"/>
                    <a:pt x="93" y="11"/>
                    <a:pt x="95" y="12"/>
                  </a:cubicBezTo>
                  <a:cubicBezTo>
                    <a:pt x="96" y="13"/>
                    <a:pt x="97" y="14"/>
                    <a:pt x="98" y="15"/>
                  </a:cubicBezTo>
                  <a:cubicBezTo>
                    <a:pt x="99" y="16"/>
                    <a:pt x="101" y="17"/>
                    <a:pt x="102" y="19"/>
                  </a:cubicBezTo>
                  <a:cubicBezTo>
                    <a:pt x="103" y="21"/>
                    <a:pt x="104" y="24"/>
                    <a:pt x="105" y="26"/>
                  </a:cubicBezTo>
                  <a:cubicBezTo>
                    <a:pt x="105" y="28"/>
                    <a:pt x="105" y="30"/>
                    <a:pt x="105" y="32"/>
                  </a:cubicBezTo>
                  <a:cubicBezTo>
                    <a:pt x="104" y="36"/>
                    <a:pt x="101" y="40"/>
                    <a:pt x="97" y="42"/>
                  </a:cubicBezTo>
                  <a:cubicBezTo>
                    <a:pt x="96" y="42"/>
                    <a:pt x="94" y="43"/>
                    <a:pt x="93" y="43"/>
                  </a:cubicBezTo>
                  <a:cubicBezTo>
                    <a:pt x="89" y="44"/>
                    <a:pt x="89" y="44"/>
                    <a:pt x="89" y="44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66" y="48"/>
                    <a:pt x="53" y="51"/>
                    <a:pt x="41" y="53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3" y="55"/>
                    <a:pt x="31" y="55"/>
                    <a:pt x="30" y="55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6" y="54"/>
                    <a:pt x="25" y="54"/>
                    <a:pt x="25" y="54"/>
                  </a:cubicBezTo>
                  <a:cubicBezTo>
                    <a:pt x="23" y="54"/>
                    <a:pt x="22" y="53"/>
                    <a:pt x="21" y="52"/>
                  </a:cubicBezTo>
                  <a:cubicBezTo>
                    <a:pt x="19" y="51"/>
                    <a:pt x="17" y="48"/>
                    <a:pt x="16" y="45"/>
                  </a:cubicBezTo>
                  <a:cubicBezTo>
                    <a:pt x="15" y="42"/>
                    <a:pt x="15" y="39"/>
                    <a:pt x="16" y="36"/>
                  </a:cubicBezTo>
                  <a:cubicBezTo>
                    <a:pt x="16" y="33"/>
                    <a:pt x="17" y="32"/>
                    <a:pt x="18" y="30"/>
                  </a:cubicBezTo>
                  <a:cubicBezTo>
                    <a:pt x="20" y="28"/>
                    <a:pt x="21" y="27"/>
                    <a:pt x="23" y="26"/>
                  </a:cubicBezTo>
                  <a:cubicBezTo>
                    <a:pt x="24" y="26"/>
                    <a:pt x="24" y="26"/>
                    <a:pt x="25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52" y="20"/>
                    <a:pt x="64" y="17"/>
                    <a:pt x="74" y="15"/>
                  </a:cubicBezTo>
                  <a:cubicBezTo>
                    <a:pt x="91" y="10"/>
                    <a:pt x="84" y="7"/>
                    <a:pt x="66" y="9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83" y="5"/>
                    <a:pt x="74" y="3"/>
                    <a:pt x="76" y="1"/>
                  </a:cubicBezTo>
                  <a:cubicBezTo>
                    <a:pt x="67" y="3"/>
                    <a:pt x="58" y="5"/>
                    <a:pt x="49" y="6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2" y="11"/>
                    <a:pt x="21" y="12"/>
                    <a:pt x="20" y="12"/>
                  </a:cubicBezTo>
                  <a:cubicBezTo>
                    <a:pt x="16" y="14"/>
                    <a:pt x="12" y="16"/>
                    <a:pt x="9" y="19"/>
                  </a:cubicBezTo>
                  <a:cubicBezTo>
                    <a:pt x="8" y="20"/>
                    <a:pt x="7" y="21"/>
                    <a:pt x="7" y="22"/>
                  </a:cubicBezTo>
                  <a:cubicBezTo>
                    <a:pt x="6" y="23"/>
                    <a:pt x="6" y="23"/>
                    <a:pt x="5" y="25"/>
                  </a:cubicBezTo>
                  <a:cubicBezTo>
                    <a:pt x="4" y="26"/>
                    <a:pt x="3" y="29"/>
                    <a:pt x="2" y="31"/>
                  </a:cubicBezTo>
                  <a:cubicBezTo>
                    <a:pt x="0" y="38"/>
                    <a:pt x="1" y="47"/>
                    <a:pt x="4" y="54"/>
                  </a:cubicBezTo>
                  <a:cubicBezTo>
                    <a:pt x="6" y="58"/>
                    <a:pt x="9" y="62"/>
                    <a:pt x="13" y="64"/>
                  </a:cubicBezTo>
                  <a:cubicBezTo>
                    <a:pt x="16" y="67"/>
                    <a:pt x="21" y="68"/>
                    <a:pt x="25" y="69"/>
                  </a:cubicBezTo>
                  <a:cubicBezTo>
                    <a:pt x="25" y="69"/>
                    <a:pt x="26" y="69"/>
                    <a:pt x="26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69"/>
                    <a:pt x="29" y="69"/>
                    <a:pt x="30" y="69"/>
                  </a:cubicBezTo>
                  <a:cubicBezTo>
                    <a:pt x="32" y="69"/>
                    <a:pt x="35" y="69"/>
                    <a:pt x="37" y="69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84" y="58"/>
                    <a:pt x="84" y="58"/>
                    <a:pt x="84" y="58"/>
                  </a:cubicBezTo>
                  <a:cubicBezTo>
                    <a:pt x="93" y="56"/>
                    <a:pt x="93" y="56"/>
                    <a:pt x="93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7" y="56"/>
                    <a:pt x="98" y="55"/>
                    <a:pt x="99" y="55"/>
                  </a:cubicBezTo>
                  <a:cubicBezTo>
                    <a:pt x="99" y="55"/>
                    <a:pt x="100" y="55"/>
                    <a:pt x="100" y="54"/>
                  </a:cubicBezTo>
                  <a:cubicBezTo>
                    <a:pt x="99" y="55"/>
                    <a:pt x="98" y="55"/>
                    <a:pt x="97" y="55"/>
                  </a:cubicBezTo>
                  <a:cubicBezTo>
                    <a:pt x="95" y="56"/>
                    <a:pt x="95" y="56"/>
                    <a:pt x="94" y="56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4" y="69"/>
                    <a:pt x="32" y="69"/>
                    <a:pt x="29" y="69"/>
                  </a:cubicBezTo>
                  <a:cubicBezTo>
                    <a:pt x="28" y="69"/>
                    <a:pt x="28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6" y="69"/>
                    <a:pt x="26" y="68"/>
                    <a:pt x="26" y="68"/>
                  </a:cubicBezTo>
                  <a:cubicBezTo>
                    <a:pt x="24" y="68"/>
                    <a:pt x="23" y="68"/>
                    <a:pt x="22" y="68"/>
                  </a:cubicBezTo>
                  <a:cubicBezTo>
                    <a:pt x="19" y="67"/>
                    <a:pt x="17" y="66"/>
                    <a:pt x="14" y="65"/>
                  </a:cubicBezTo>
                  <a:cubicBezTo>
                    <a:pt x="9" y="62"/>
                    <a:pt x="6" y="57"/>
                    <a:pt x="4" y="52"/>
                  </a:cubicBezTo>
                  <a:cubicBezTo>
                    <a:pt x="4" y="52"/>
                    <a:pt x="5" y="53"/>
                    <a:pt x="4" y="52"/>
                  </a:cubicBezTo>
                  <a:cubicBezTo>
                    <a:pt x="6" y="57"/>
                    <a:pt x="10" y="61"/>
                    <a:pt x="15" y="64"/>
                  </a:cubicBezTo>
                  <a:cubicBezTo>
                    <a:pt x="17" y="65"/>
                    <a:pt x="19" y="66"/>
                    <a:pt x="22" y="67"/>
                  </a:cubicBezTo>
                  <a:cubicBezTo>
                    <a:pt x="23" y="67"/>
                    <a:pt x="25" y="67"/>
                    <a:pt x="26" y="67"/>
                  </a:cubicBezTo>
                  <a:cubicBezTo>
                    <a:pt x="26" y="67"/>
                    <a:pt x="27" y="67"/>
                    <a:pt x="27" y="67"/>
                  </a:cubicBezTo>
                  <a:cubicBezTo>
                    <a:pt x="27" y="68"/>
                    <a:pt x="27" y="67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9" y="68"/>
                    <a:pt x="29" y="68"/>
                  </a:cubicBezTo>
                  <a:cubicBezTo>
                    <a:pt x="32" y="68"/>
                    <a:pt x="34" y="68"/>
                    <a:pt x="37" y="67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3" y="62"/>
                    <a:pt x="71" y="60"/>
                    <a:pt x="79" y="58"/>
                  </a:cubicBezTo>
                  <a:cubicBezTo>
                    <a:pt x="83" y="58"/>
                    <a:pt x="87" y="57"/>
                    <a:pt x="91" y="56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4"/>
                    <a:pt x="97" y="54"/>
                    <a:pt x="98" y="54"/>
                  </a:cubicBezTo>
                  <a:cubicBezTo>
                    <a:pt x="101" y="53"/>
                    <a:pt x="103" y="52"/>
                    <a:pt x="105" y="50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9" y="49"/>
                    <a:pt x="112" y="46"/>
                    <a:pt x="114" y="42"/>
                  </a:cubicBezTo>
                  <a:cubicBezTo>
                    <a:pt x="116" y="39"/>
                    <a:pt x="117" y="35"/>
                    <a:pt x="118" y="31"/>
                  </a:cubicBezTo>
                  <a:cubicBezTo>
                    <a:pt x="118" y="23"/>
                    <a:pt x="115" y="15"/>
                    <a:pt x="110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4427538" y="2193926"/>
              <a:ext cx="431800" cy="266700"/>
            </a:xfrm>
            <a:custGeom>
              <a:avLst/>
              <a:gdLst>
                <a:gd name="T0" fmla="*/ 26 w 115"/>
                <a:gd name="T1" fmla="*/ 58 h 71"/>
                <a:gd name="T2" fmla="*/ 20 w 115"/>
                <a:gd name="T3" fmla="*/ 56 h 71"/>
                <a:gd name="T4" fmla="*/ 1 w 115"/>
                <a:gd name="T5" fmla="*/ 25 h 71"/>
                <a:gd name="T6" fmla="*/ 13 w 115"/>
                <a:gd name="T7" fmla="*/ 5 h 71"/>
                <a:gd name="T8" fmla="*/ 13 w 115"/>
                <a:gd name="T9" fmla="*/ 6 h 71"/>
                <a:gd name="T10" fmla="*/ 2 w 115"/>
                <a:gd name="T11" fmla="*/ 26 h 71"/>
                <a:gd name="T12" fmla="*/ 21 w 115"/>
                <a:gd name="T13" fmla="*/ 56 h 71"/>
                <a:gd name="T14" fmla="*/ 24 w 115"/>
                <a:gd name="T15" fmla="*/ 57 h 71"/>
                <a:gd name="T16" fmla="*/ 58 w 115"/>
                <a:gd name="T17" fmla="*/ 64 h 71"/>
                <a:gd name="T18" fmla="*/ 80 w 115"/>
                <a:gd name="T19" fmla="*/ 70 h 71"/>
                <a:gd name="T20" fmla="*/ 97 w 115"/>
                <a:gd name="T21" fmla="*/ 70 h 71"/>
                <a:gd name="T22" fmla="*/ 96 w 115"/>
                <a:gd name="T23" fmla="*/ 68 h 71"/>
                <a:gd name="T24" fmla="*/ 81 w 115"/>
                <a:gd name="T25" fmla="*/ 68 h 71"/>
                <a:gd name="T26" fmla="*/ 23 w 115"/>
                <a:gd name="T27" fmla="*/ 55 h 71"/>
                <a:gd name="T28" fmla="*/ 19 w 115"/>
                <a:gd name="T29" fmla="*/ 54 h 71"/>
                <a:gd name="T30" fmla="*/ 4 w 115"/>
                <a:gd name="T31" fmla="*/ 31 h 71"/>
                <a:gd name="T32" fmla="*/ 21 w 115"/>
                <a:gd name="T33" fmla="*/ 54 h 71"/>
                <a:gd name="T34" fmla="*/ 32 w 115"/>
                <a:gd name="T35" fmla="*/ 57 h 71"/>
                <a:gd name="T36" fmla="*/ 80 w 115"/>
                <a:gd name="T37" fmla="*/ 68 h 71"/>
                <a:gd name="T38" fmla="*/ 109 w 115"/>
                <a:gd name="T39" fmla="*/ 57 h 71"/>
                <a:gd name="T40" fmla="*/ 111 w 115"/>
                <a:gd name="T41" fmla="*/ 44 h 71"/>
                <a:gd name="T42" fmla="*/ 105 w 115"/>
                <a:gd name="T43" fmla="*/ 53 h 71"/>
                <a:gd name="T44" fmla="*/ 94 w 115"/>
                <a:gd name="T45" fmla="*/ 60 h 71"/>
                <a:gd name="T46" fmla="*/ 80 w 115"/>
                <a:gd name="T47" fmla="*/ 59 h 71"/>
                <a:gd name="T48" fmla="*/ 37 w 115"/>
                <a:gd name="T49" fmla="*/ 50 h 71"/>
                <a:gd name="T50" fmla="*/ 25 w 115"/>
                <a:gd name="T51" fmla="*/ 47 h 71"/>
                <a:gd name="T52" fmla="*/ 24 w 115"/>
                <a:gd name="T53" fmla="*/ 46 h 71"/>
                <a:gd name="T54" fmla="*/ 74 w 115"/>
                <a:gd name="T55" fmla="*/ 58 h 71"/>
                <a:gd name="T56" fmla="*/ 85 w 115"/>
                <a:gd name="T57" fmla="*/ 60 h 71"/>
                <a:gd name="T58" fmla="*/ 99 w 115"/>
                <a:gd name="T59" fmla="*/ 54 h 71"/>
                <a:gd name="T60" fmla="*/ 76 w 115"/>
                <a:gd name="T61" fmla="*/ 56 h 71"/>
                <a:gd name="T62" fmla="*/ 26 w 115"/>
                <a:gd name="T63" fmla="*/ 45 h 71"/>
                <a:gd name="T64" fmla="*/ 24 w 115"/>
                <a:gd name="T65" fmla="*/ 44 h 71"/>
                <a:gd name="T66" fmla="*/ 15 w 115"/>
                <a:gd name="T67" fmla="*/ 27 h 71"/>
                <a:gd name="T68" fmla="*/ 21 w 115"/>
                <a:gd name="T69" fmla="*/ 16 h 71"/>
                <a:gd name="T70" fmla="*/ 33 w 115"/>
                <a:gd name="T71" fmla="*/ 14 h 71"/>
                <a:gd name="T72" fmla="*/ 42 w 115"/>
                <a:gd name="T73" fmla="*/ 16 h 71"/>
                <a:gd name="T74" fmla="*/ 93 w 115"/>
                <a:gd name="T75" fmla="*/ 27 h 71"/>
                <a:gd name="T76" fmla="*/ 104 w 115"/>
                <a:gd name="T77" fmla="*/ 42 h 71"/>
                <a:gd name="T78" fmla="*/ 106 w 115"/>
                <a:gd name="T79" fmla="*/ 44 h 71"/>
                <a:gd name="T80" fmla="*/ 107 w 115"/>
                <a:gd name="T81" fmla="*/ 27 h 71"/>
                <a:gd name="T82" fmla="*/ 112 w 115"/>
                <a:gd name="T83" fmla="*/ 39 h 71"/>
                <a:gd name="T84" fmla="*/ 109 w 115"/>
                <a:gd name="T85" fmla="*/ 22 h 71"/>
                <a:gd name="T86" fmla="*/ 96 w 115"/>
                <a:gd name="T87" fmla="*/ 14 h 71"/>
                <a:gd name="T88" fmla="*/ 47 w 115"/>
                <a:gd name="T89" fmla="*/ 3 h 71"/>
                <a:gd name="T90" fmla="*/ 34 w 115"/>
                <a:gd name="T91" fmla="*/ 0 h 71"/>
                <a:gd name="T92" fmla="*/ 14 w 115"/>
                <a:gd name="T93" fmla="*/ 4 h 71"/>
                <a:gd name="T94" fmla="*/ 1 w 115"/>
                <a:gd name="T95" fmla="*/ 25 h 71"/>
                <a:gd name="T96" fmla="*/ 17 w 115"/>
                <a:gd name="T97" fmla="*/ 56 h 71"/>
                <a:gd name="T98" fmla="*/ 23 w 115"/>
                <a:gd name="T99" fmla="*/ 58 h 71"/>
                <a:gd name="T100" fmla="*/ 56 w 115"/>
                <a:gd name="T101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5" h="71">
                  <a:moveTo>
                    <a:pt x="56" y="65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0" y="57"/>
                    <a:pt x="20" y="56"/>
                  </a:cubicBezTo>
                  <a:cubicBezTo>
                    <a:pt x="14" y="55"/>
                    <a:pt x="10" y="51"/>
                    <a:pt x="7" y="47"/>
                  </a:cubicBezTo>
                  <a:cubicBezTo>
                    <a:pt x="4" y="43"/>
                    <a:pt x="2" y="38"/>
                    <a:pt x="1" y="33"/>
                  </a:cubicBezTo>
                  <a:cubicBezTo>
                    <a:pt x="1" y="30"/>
                    <a:pt x="1" y="28"/>
                    <a:pt x="1" y="25"/>
                  </a:cubicBezTo>
                  <a:cubicBezTo>
                    <a:pt x="1" y="24"/>
                    <a:pt x="1" y="23"/>
                    <a:pt x="2" y="22"/>
                  </a:cubicBezTo>
                  <a:cubicBezTo>
                    <a:pt x="2" y="20"/>
                    <a:pt x="2" y="19"/>
                    <a:pt x="3" y="18"/>
                  </a:cubicBezTo>
                  <a:cubicBezTo>
                    <a:pt x="5" y="13"/>
                    <a:pt x="9" y="8"/>
                    <a:pt x="13" y="5"/>
                  </a:cubicBezTo>
                  <a:cubicBezTo>
                    <a:pt x="17" y="2"/>
                    <a:pt x="22" y="1"/>
                    <a:pt x="28" y="0"/>
                  </a:cubicBezTo>
                  <a:cubicBezTo>
                    <a:pt x="27" y="0"/>
                    <a:pt x="26" y="1"/>
                    <a:pt x="28" y="1"/>
                  </a:cubicBezTo>
                  <a:cubicBezTo>
                    <a:pt x="23" y="1"/>
                    <a:pt x="18" y="3"/>
                    <a:pt x="13" y="6"/>
                  </a:cubicBezTo>
                  <a:cubicBezTo>
                    <a:pt x="9" y="9"/>
                    <a:pt x="6" y="13"/>
                    <a:pt x="4" y="18"/>
                  </a:cubicBezTo>
                  <a:cubicBezTo>
                    <a:pt x="3" y="19"/>
                    <a:pt x="3" y="21"/>
                    <a:pt x="3" y="22"/>
                  </a:cubicBezTo>
                  <a:cubicBezTo>
                    <a:pt x="2" y="23"/>
                    <a:pt x="2" y="24"/>
                    <a:pt x="2" y="26"/>
                  </a:cubicBezTo>
                  <a:cubicBezTo>
                    <a:pt x="2" y="28"/>
                    <a:pt x="2" y="31"/>
                    <a:pt x="2" y="33"/>
                  </a:cubicBezTo>
                  <a:cubicBezTo>
                    <a:pt x="3" y="38"/>
                    <a:pt x="5" y="43"/>
                    <a:pt x="8" y="47"/>
                  </a:cubicBezTo>
                  <a:cubicBezTo>
                    <a:pt x="11" y="51"/>
                    <a:pt x="15" y="55"/>
                    <a:pt x="21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41" y="61"/>
                    <a:pt x="49" y="62"/>
                    <a:pt x="58" y="64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75" y="69"/>
                    <a:pt x="75" y="69"/>
                    <a:pt x="75" y="69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1" y="71"/>
                    <a:pt x="82" y="71"/>
                  </a:cubicBezTo>
                  <a:cubicBezTo>
                    <a:pt x="83" y="71"/>
                    <a:pt x="84" y="71"/>
                    <a:pt x="85" y="71"/>
                  </a:cubicBezTo>
                  <a:cubicBezTo>
                    <a:pt x="89" y="71"/>
                    <a:pt x="93" y="71"/>
                    <a:pt x="97" y="70"/>
                  </a:cubicBezTo>
                  <a:cubicBezTo>
                    <a:pt x="101" y="68"/>
                    <a:pt x="103" y="66"/>
                    <a:pt x="105" y="64"/>
                  </a:cubicBezTo>
                  <a:cubicBezTo>
                    <a:pt x="107" y="62"/>
                    <a:pt x="109" y="60"/>
                    <a:pt x="110" y="58"/>
                  </a:cubicBezTo>
                  <a:cubicBezTo>
                    <a:pt x="106" y="63"/>
                    <a:pt x="102" y="66"/>
                    <a:pt x="96" y="68"/>
                  </a:cubicBezTo>
                  <a:cubicBezTo>
                    <a:pt x="93" y="69"/>
                    <a:pt x="90" y="69"/>
                    <a:pt x="87" y="69"/>
                  </a:cubicBezTo>
                  <a:cubicBezTo>
                    <a:pt x="86" y="69"/>
                    <a:pt x="84" y="69"/>
                    <a:pt x="83" y="69"/>
                  </a:cubicBezTo>
                  <a:cubicBezTo>
                    <a:pt x="82" y="69"/>
                    <a:pt x="82" y="68"/>
                    <a:pt x="81" y="68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0" y="66"/>
                    <a:pt x="61" y="63"/>
                    <a:pt x="51" y="61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1" y="54"/>
                    <a:pt x="20" y="54"/>
                    <a:pt x="19" y="54"/>
                  </a:cubicBezTo>
                  <a:cubicBezTo>
                    <a:pt x="18" y="53"/>
                    <a:pt x="17" y="53"/>
                    <a:pt x="16" y="52"/>
                  </a:cubicBezTo>
                  <a:cubicBezTo>
                    <a:pt x="13" y="50"/>
                    <a:pt x="11" y="48"/>
                    <a:pt x="9" y="46"/>
                  </a:cubicBezTo>
                  <a:cubicBezTo>
                    <a:pt x="6" y="42"/>
                    <a:pt x="4" y="36"/>
                    <a:pt x="4" y="31"/>
                  </a:cubicBezTo>
                  <a:cubicBezTo>
                    <a:pt x="4" y="35"/>
                    <a:pt x="5" y="40"/>
                    <a:pt x="8" y="44"/>
                  </a:cubicBezTo>
                  <a:cubicBezTo>
                    <a:pt x="11" y="48"/>
                    <a:pt x="15" y="52"/>
                    <a:pt x="20" y="54"/>
                  </a:cubicBezTo>
                  <a:cubicBezTo>
                    <a:pt x="20" y="54"/>
                    <a:pt x="21" y="54"/>
                    <a:pt x="21" y="54"/>
                  </a:cubicBezTo>
                  <a:cubicBezTo>
                    <a:pt x="22" y="54"/>
                    <a:pt x="23" y="54"/>
                    <a:pt x="23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7" y="58"/>
                    <a:pt x="41" y="58"/>
                    <a:pt x="44" y="59"/>
                  </a:cubicBezTo>
                  <a:cubicBezTo>
                    <a:pt x="55" y="62"/>
                    <a:pt x="66" y="64"/>
                    <a:pt x="76" y="67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1" y="68"/>
                    <a:pt x="83" y="68"/>
                    <a:pt x="84" y="68"/>
                  </a:cubicBezTo>
                  <a:cubicBezTo>
                    <a:pt x="87" y="69"/>
                    <a:pt x="91" y="69"/>
                    <a:pt x="94" y="68"/>
                  </a:cubicBezTo>
                  <a:cubicBezTo>
                    <a:pt x="100" y="66"/>
                    <a:pt x="105" y="62"/>
                    <a:pt x="109" y="57"/>
                  </a:cubicBezTo>
                  <a:cubicBezTo>
                    <a:pt x="110" y="56"/>
                    <a:pt x="111" y="55"/>
                    <a:pt x="111" y="54"/>
                  </a:cubicBezTo>
                  <a:cubicBezTo>
                    <a:pt x="112" y="52"/>
                    <a:pt x="112" y="51"/>
                    <a:pt x="112" y="49"/>
                  </a:cubicBezTo>
                  <a:cubicBezTo>
                    <a:pt x="112" y="47"/>
                    <a:pt x="112" y="45"/>
                    <a:pt x="111" y="44"/>
                  </a:cubicBezTo>
                  <a:cubicBezTo>
                    <a:pt x="110" y="44"/>
                    <a:pt x="110" y="45"/>
                    <a:pt x="109" y="46"/>
                  </a:cubicBezTo>
                  <a:cubicBezTo>
                    <a:pt x="109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5" y="53"/>
                  </a:cubicBezTo>
                  <a:cubicBezTo>
                    <a:pt x="104" y="55"/>
                    <a:pt x="103" y="55"/>
                    <a:pt x="103" y="55"/>
                  </a:cubicBezTo>
                  <a:cubicBezTo>
                    <a:pt x="102" y="56"/>
                    <a:pt x="102" y="55"/>
                    <a:pt x="102" y="54"/>
                  </a:cubicBezTo>
                  <a:cubicBezTo>
                    <a:pt x="100" y="57"/>
                    <a:pt x="97" y="58"/>
                    <a:pt x="94" y="60"/>
                  </a:cubicBezTo>
                  <a:cubicBezTo>
                    <a:pt x="91" y="61"/>
                    <a:pt x="88" y="61"/>
                    <a:pt x="85" y="60"/>
                  </a:cubicBezTo>
                  <a:cubicBezTo>
                    <a:pt x="84" y="60"/>
                    <a:pt x="83" y="60"/>
                    <a:pt x="82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54"/>
                    <a:pt x="46" y="52"/>
                    <a:pt x="37" y="50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5" y="47"/>
                    <a:pt x="24" y="47"/>
                    <a:pt x="24" y="46"/>
                  </a:cubicBezTo>
                  <a:cubicBezTo>
                    <a:pt x="20" y="45"/>
                    <a:pt x="18" y="43"/>
                    <a:pt x="16" y="40"/>
                  </a:cubicBezTo>
                  <a:cubicBezTo>
                    <a:pt x="18" y="43"/>
                    <a:pt x="21" y="45"/>
                    <a:pt x="24" y="46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3" y="60"/>
                    <a:pt x="84" y="60"/>
                    <a:pt x="85" y="60"/>
                  </a:cubicBezTo>
                  <a:cubicBezTo>
                    <a:pt x="88" y="61"/>
                    <a:pt x="91" y="60"/>
                    <a:pt x="94" y="59"/>
                  </a:cubicBezTo>
                  <a:cubicBezTo>
                    <a:pt x="97" y="58"/>
                    <a:pt x="99" y="56"/>
                    <a:pt x="101" y="53"/>
                  </a:cubicBezTo>
                  <a:cubicBezTo>
                    <a:pt x="101" y="53"/>
                    <a:pt x="101" y="52"/>
                    <a:pt x="99" y="54"/>
                  </a:cubicBezTo>
                  <a:cubicBezTo>
                    <a:pt x="97" y="55"/>
                    <a:pt x="94" y="57"/>
                    <a:pt x="90" y="58"/>
                  </a:cubicBezTo>
                  <a:cubicBezTo>
                    <a:pt x="88" y="58"/>
                    <a:pt x="85" y="58"/>
                    <a:pt x="83" y="58"/>
                  </a:cubicBezTo>
                  <a:cubicBezTo>
                    <a:pt x="81" y="57"/>
                    <a:pt x="78" y="57"/>
                    <a:pt x="76" y="56"/>
                  </a:cubicBezTo>
                  <a:cubicBezTo>
                    <a:pt x="64" y="53"/>
                    <a:pt x="51" y="50"/>
                    <a:pt x="38" y="47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2" y="43"/>
                    <a:pt x="21" y="43"/>
                  </a:cubicBezTo>
                  <a:cubicBezTo>
                    <a:pt x="18" y="41"/>
                    <a:pt x="16" y="37"/>
                    <a:pt x="15" y="32"/>
                  </a:cubicBezTo>
                  <a:cubicBezTo>
                    <a:pt x="15" y="30"/>
                    <a:pt x="15" y="29"/>
                    <a:pt x="15" y="27"/>
                  </a:cubicBezTo>
                  <a:cubicBezTo>
                    <a:pt x="15" y="26"/>
                    <a:pt x="15" y="25"/>
                    <a:pt x="15" y="25"/>
                  </a:cubicBezTo>
                  <a:cubicBezTo>
                    <a:pt x="15" y="24"/>
                    <a:pt x="16" y="23"/>
                    <a:pt x="16" y="23"/>
                  </a:cubicBezTo>
                  <a:cubicBezTo>
                    <a:pt x="17" y="20"/>
                    <a:pt x="19" y="18"/>
                    <a:pt x="21" y="16"/>
                  </a:cubicBezTo>
                  <a:cubicBezTo>
                    <a:pt x="24" y="15"/>
                    <a:pt x="27" y="14"/>
                    <a:pt x="30" y="14"/>
                  </a:cubicBezTo>
                  <a:cubicBezTo>
                    <a:pt x="31" y="14"/>
                    <a:pt x="32" y="14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55" y="19"/>
                    <a:pt x="67" y="22"/>
                    <a:pt x="79" y="24"/>
                  </a:cubicBezTo>
                  <a:cubicBezTo>
                    <a:pt x="89" y="26"/>
                    <a:pt x="89" y="26"/>
                    <a:pt x="89" y="26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4" y="28"/>
                    <a:pt x="95" y="28"/>
                    <a:pt x="96" y="28"/>
                  </a:cubicBezTo>
                  <a:cubicBezTo>
                    <a:pt x="99" y="30"/>
                    <a:pt x="101" y="32"/>
                    <a:pt x="102" y="36"/>
                  </a:cubicBezTo>
                  <a:cubicBezTo>
                    <a:pt x="103" y="39"/>
                    <a:pt x="104" y="41"/>
                    <a:pt x="104" y="42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5" y="43"/>
                    <a:pt x="105" y="44"/>
                    <a:pt x="105" y="44"/>
                  </a:cubicBezTo>
                  <a:cubicBezTo>
                    <a:pt x="105" y="44"/>
                    <a:pt x="105" y="44"/>
                    <a:pt x="106" y="44"/>
                  </a:cubicBezTo>
                  <a:cubicBezTo>
                    <a:pt x="107" y="43"/>
                    <a:pt x="108" y="41"/>
                    <a:pt x="108" y="38"/>
                  </a:cubicBezTo>
                  <a:cubicBezTo>
                    <a:pt x="109" y="36"/>
                    <a:pt x="109" y="32"/>
                    <a:pt x="106" y="28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9" y="29"/>
                    <a:pt x="110" y="31"/>
                    <a:pt x="110" y="32"/>
                  </a:cubicBezTo>
                  <a:cubicBezTo>
                    <a:pt x="111" y="34"/>
                    <a:pt x="111" y="35"/>
                    <a:pt x="111" y="36"/>
                  </a:cubicBezTo>
                  <a:cubicBezTo>
                    <a:pt x="112" y="38"/>
                    <a:pt x="112" y="39"/>
                    <a:pt x="112" y="39"/>
                  </a:cubicBezTo>
                  <a:cubicBezTo>
                    <a:pt x="113" y="39"/>
                    <a:pt x="114" y="37"/>
                    <a:pt x="115" y="38"/>
                  </a:cubicBezTo>
                  <a:cubicBezTo>
                    <a:pt x="115" y="35"/>
                    <a:pt x="115" y="33"/>
                    <a:pt x="114" y="30"/>
                  </a:cubicBezTo>
                  <a:cubicBezTo>
                    <a:pt x="113" y="27"/>
                    <a:pt x="111" y="24"/>
                    <a:pt x="109" y="22"/>
                  </a:cubicBezTo>
                  <a:cubicBezTo>
                    <a:pt x="107" y="20"/>
                    <a:pt x="105" y="18"/>
                    <a:pt x="102" y="16"/>
                  </a:cubicBezTo>
                  <a:cubicBezTo>
                    <a:pt x="101" y="16"/>
                    <a:pt x="99" y="15"/>
                    <a:pt x="98" y="14"/>
                  </a:cubicBezTo>
                  <a:cubicBezTo>
                    <a:pt x="97" y="14"/>
                    <a:pt x="97" y="14"/>
                    <a:pt x="96" y="14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3" y="0"/>
                    <a:pt x="32" y="0"/>
                    <a:pt x="31" y="0"/>
                  </a:cubicBezTo>
                  <a:cubicBezTo>
                    <a:pt x="29" y="0"/>
                    <a:pt x="27" y="0"/>
                    <a:pt x="25" y="0"/>
                  </a:cubicBezTo>
                  <a:cubicBezTo>
                    <a:pt x="21" y="1"/>
                    <a:pt x="17" y="2"/>
                    <a:pt x="14" y="4"/>
                  </a:cubicBezTo>
                  <a:cubicBezTo>
                    <a:pt x="10" y="6"/>
                    <a:pt x="7" y="9"/>
                    <a:pt x="5" y="13"/>
                  </a:cubicBezTo>
                  <a:cubicBezTo>
                    <a:pt x="4" y="15"/>
                    <a:pt x="3" y="17"/>
                    <a:pt x="2" y="19"/>
                  </a:cubicBezTo>
                  <a:cubicBezTo>
                    <a:pt x="1" y="21"/>
                    <a:pt x="1" y="23"/>
                    <a:pt x="1" y="25"/>
                  </a:cubicBezTo>
                  <a:cubicBezTo>
                    <a:pt x="0" y="29"/>
                    <a:pt x="1" y="33"/>
                    <a:pt x="2" y="37"/>
                  </a:cubicBezTo>
                  <a:cubicBezTo>
                    <a:pt x="3" y="41"/>
                    <a:pt x="4" y="45"/>
                    <a:pt x="7" y="48"/>
                  </a:cubicBezTo>
                  <a:cubicBezTo>
                    <a:pt x="10" y="51"/>
                    <a:pt x="13" y="54"/>
                    <a:pt x="17" y="56"/>
                  </a:cubicBezTo>
                  <a:cubicBezTo>
                    <a:pt x="18" y="56"/>
                    <a:pt x="19" y="57"/>
                    <a:pt x="20" y="57"/>
                  </a:cubicBezTo>
                  <a:cubicBezTo>
                    <a:pt x="21" y="57"/>
                    <a:pt x="21" y="57"/>
                    <a:pt x="22" y="57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37" y="61"/>
                    <a:pt x="37" y="61"/>
                    <a:pt x="37" y="61"/>
                  </a:cubicBezTo>
                  <a:lnTo>
                    <a:pt x="56" y="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6843713" y="1300163"/>
              <a:ext cx="363538" cy="390525"/>
            </a:xfrm>
            <a:custGeom>
              <a:avLst/>
              <a:gdLst>
                <a:gd name="T0" fmla="*/ 86 w 97"/>
                <a:gd name="T1" fmla="*/ 48 h 104"/>
                <a:gd name="T2" fmla="*/ 56 w 97"/>
                <a:gd name="T3" fmla="*/ 83 h 104"/>
                <a:gd name="T4" fmla="*/ 48 w 97"/>
                <a:gd name="T5" fmla="*/ 93 h 104"/>
                <a:gd name="T6" fmla="*/ 31 w 97"/>
                <a:gd name="T7" fmla="*/ 101 h 104"/>
                <a:gd name="T8" fmla="*/ 43 w 97"/>
                <a:gd name="T9" fmla="*/ 97 h 104"/>
                <a:gd name="T10" fmla="*/ 49 w 97"/>
                <a:gd name="T11" fmla="*/ 92 h 104"/>
                <a:gd name="T12" fmla="*/ 82 w 97"/>
                <a:gd name="T13" fmla="*/ 52 h 104"/>
                <a:gd name="T14" fmla="*/ 86 w 97"/>
                <a:gd name="T15" fmla="*/ 47 h 104"/>
                <a:gd name="T16" fmla="*/ 93 w 97"/>
                <a:gd name="T17" fmla="*/ 20 h 104"/>
                <a:gd name="T18" fmla="*/ 83 w 97"/>
                <a:gd name="T19" fmla="*/ 11 h 104"/>
                <a:gd name="T20" fmla="*/ 87 w 97"/>
                <a:gd name="T21" fmla="*/ 21 h 104"/>
                <a:gd name="T22" fmla="*/ 80 w 97"/>
                <a:gd name="T23" fmla="*/ 42 h 104"/>
                <a:gd name="T24" fmla="*/ 44 w 97"/>
                <a:gd name="T25" fmla="*/ 85 h 104"/>
                <a:gd name="T26" fmla="*/ 40 w 97"/>
                <a:gd name="T27" fmla="*/ 89 h 104"/>
                <a:gd name="T28" fmla="*/ 41 w 97"/>
                <a:gd name="T29" fmla="*/ 88 h 104"/>
                <a:gd name="T30" fmla="*/ 44 w 97"/>
                <a:gd name="T31" fmla="*/ 85 h 104"/>
                <a:gd name="T32" fmla="*/ 80 w 97"/>
                <a:gd name="T33" fmla="*/ 42 h 104"/>
                <a:gd name="T34" fmla="*/ 83 w 97"/>
                <a:gd name="T35" fmla="*/ 30 h 104"/>
                <a:gd name="T36" fmla="*/ 78 w 97"/>
                <a:gd name="T37" fmla="*/ 41 h 104"/>
                <a:gd name="T38" fmla="*/ 47 w 97"/>
                <a:gd name="T39" fmla="*/ 77 h 104"/>
                <a:gd name="T40" fmla="*/ 38 w 97"/>
                <a:gd name="T41" fmla="*/ 87 h 104"/>
                <a:gd name="T42" fmla="*/ 20 w 97"/>
                <a:gd name="T43" fmla="*/ 87 h 104"/>
                <a:gd name="T44" fmla="*/ 19 w 97"/>
                <a:gd name="T45" fmla="*/ 86 h 104"/>
                <a:gd name="T46" fmla="*/ 18 w 97"/>
                <a:gd name="T47" fmla="*/ 85 h 104"/>
                <a:gd name="T48" fmla="*/ 15 w 97"/>
                <a:gd name="T49" fmla="*/ 74 h 104"/>
                <a:gd name="T50" fmla="*/ 20 w 97"/>
                <a:gd name="T51" fmla="*/ 62 h 104"/>
                <a:gd name="T52" fmla="*/ 50 w 97"/>
                <a:gd name="T53" fmla="*/ 24 h 104"/>
                <a:gd name="T54" fmla="*/ 56 w 97"/>
                <a:gd name="T55" fmla="*/ 17 h 104"/>
                <a:gd name="T56" fmla="*/ 60 w 97"/>
                <a:gd name="T57" fmla="*/ 14 h 104"/>
                <a:gd name="T58" fmla="*/ 79 w 97"/>
                <a:gd name="T59" fmla="*/ 16 h 104"/>
                <a:gd name="T60" fmla="*/ 66 w 97"/>
                <a:gd name="T61" fmla="*/ 6 h 104"/>
                <a:gd name="T62" fmla="*/ 79 w 97"/>
                <a:gd name="T63" fmla="*/ 7 h 104"/>
                <a:gd name="T64" fmla="*/ 55 w 97"/>
                <a:gd name="T65" fmla="*/ 1 h 104"/>
                <a:gd name="T66" fmla="*/ 43 w 97"/>
                <a:gd name="T67" fmla="*/ 10 h 104"/>
                <a:gd name="T68" fmla="*/ 10 w 97"/>
                <a:gd name="T69" fmla="*/ 52 h 104"/>
                <a:gd name="T70" fmla="*/ 7 w 97"/>
                <a:gd name="T71" fmla="*/ 56 h 104"/>
                <a:gd name="T72" fmla="*/ 2 w 97"/>
                <a:gd name="T73" fmla="*/ 85 h 104"/>
                <a:gd name="T74" fmla="*/ 11 w 97"/>
                <a:gd name="T75" fmla="*/ 98 h 104"/>
                <a:gd name="T76" fmla="*/ 31 w 97"/>
                <a:gd name="T77" fmla="*/ 103 h 104"/>
                <a:gd name="T78" fmla="*/ 50 w 97"/>
                <a:gd name="T79" fmla="*/ 95 h 104"/>
                <a:gd name="T80" fmla="*/ 58 w 97"/>
                <a:gd name="T81" fmla="*/ 84 h 104"/>
                <a:gd name="T82" fmla="*/ 51 w 97"/>
                <a:gd name="T83" fmla="*/ 93 h 104"/>
                <a:gd name="T84" fmla="*/ 49 w 97"/>
                <a:gd name="T85" fmla="*/ 96 h 104"/>
                <a:gd name="T86" fmla="*/ 16 w 97"/>
                <a:gd name="T87" fmla="*/ 100 h 104"/>
                <a:gd name="T88" fmla="*/ 10 w 97"/>
                <a:gd name="T89" fmla="*/ 97 h 104"/>
                <a:gd name="T90" fmla="*/ 4 w 97"/>
                <a:gd name="T91" fmla="*/ 89 h 104"/>
                <a:gd name="T92" fmla="*/ 6 w 97"/>
                <a:gd name="T93" fmla="*/ 59 h 104"/>
                <a:gd name="T94" fmla="*/ 7 w 97"/>
                <a:gd name="T95" fmla="*/ 92 h 104"/>
                <a:gd name="T96" fmla="*/ 10 w 97"/>
                <a:gd name="T97" fmla="*/ 95 h 104"/>
                <a:gd name="T98" fmla="*/ 13 w 97"/>
                <a:gd name="T99" fmla="*/ 97 h 104"/>
                <a:gd name="T100" fmla="*/ 46 w 97"/>
                <a:gd name="T101" fmla="*/ 97 h 104"/>
                <a:gd name="T102" fmla="*/ 55 w 97"/>
                <a:gd name="T103" fmla="*/ 87 h 104"/>
                <a:gd name="T104" fmla="*/ 83 w 97"/>
                <a:gd name="T105" fmla="*/ 55 h 104"/>
                <a:gd name="T106" fmla="*/ 88 w 97"/>
                <a:gd name="T107" fmla="*/ 48 h 104"/>
                <a:gd name="T108" fmla="*/ 94 w 97"/>
                <a:gd name="T109" fmla="*/ 2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" h="104">
                  <a:moveTo>
                    <a:pt x="92" y="37"/>
                  </a:moveTo>
                  <a:cubicBezTo>
                    <a:pt x="91" y="40"/>
                    <a:pt x="90" y="42"/>
                    <a:pt x="89" y="44"/>
                  </a:cubicBezTo>
                  <a:cubicBezTo>
                    <a:pt x="88" y="45"/>
                    <a:pt x="87" y="47"/>
                    <a:pt x="86" y="48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78" y="57"/>
                    <a:pt x="72" y="65"/>
                    <a:pt x="65" y="72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3"/>
                    <a:pt x="48" y="93"/>
                    <a:pt x="48" y="93"/>
                  </a:cubicBezTo>
                  <a:cubicBezTo>
                    <a:pt x="48" y="93"/>
                    <a:pt x="47" y="94"/>
                    <a:pt x="47" y="94"/>
                  </a:cubicBezTo>
                  <a:cubicBezTo>
                    <a:pt x="45" y="96"/>
                    <a:pt x="42" y="98"/>
                    <a:pt x="39" y="99"/>
                  </a:cubicBezTo>
                  <a:cubicBezTo>
                    <a:pt x="37" y="100"/>
                    <a:pt x="34" y="101"/>
                    <a:pt x="31" y="101"/>
                  </a:cubicBezTo>
                  <a:cubicBezTo>
                    <a:pt x="26" y="101"/>
                    <a:pt x="20" y="99"/>
                    <a:pt x="16" y="97"/>
                  </a:cubicBezTo>
                  <a:cubicBezTo>
                    <a:pt x="20" y="99"/>
                    <a:pt x="24" y="100"/>
                    <a:pt x="29" y="100"/>
                  </a:cubicBezTo>
                  <a:cubicBezTo>
                    <a:pt x="34" y="101"/>
                    <a:pt x="39" y="100"/>
                    <a:pt x="43" y="97"/>
                  </a:cubicBezTo>
                  <a:cubicBezTo>
                    <a:pt x="44" y="96"/>
                    <a:pt x="45" y="95"/>
                    <a:pt x="46" y="94"/>
                  </a:cubicBezTo>
                  <a:cubicBezTo>
                    <a:pt x="47" y="94"/>
                    <a:pt x="47" y="93"/>
                    <a:pt x="48" y="93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5" y="84"/>
                    <a:pt x="58" y="80"/>
                    <a:pt x="61" y="77"/>
                  </a:cubicBezTo>
                  <a:cubicBezTo>
                    <a:pt x="68" y="69"/>
                    <a:pt x="75" y="61"/>
                    <a:pt x="82" y="52"/>
                  </a:cubicBezTo>
                  <a:cubicBezTo>
                    <a:pt x="84" y="49"/>
                    <a:pt x="84" y="49"/>
                    <a:pt x="84" y="49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8" y="44"/>
                    <a:pt x="90" y="41"/>
                    <a:pt x="91" y="38"/>
                  </a:cubicBezTo>
                  <a:cubicBezTo>
                    <a:pt x="93" y="33"/>
                    <a:pt x="94" y="27"/>
                    <a:pt x="93" y="20"/>
                  </a:cubicBezTo>
                  <a:cubicBezTo>
                    <a:pt x="93" y="19"/>
                    <a:pt x="92" y="18"/>
                    <a:pt x="92" y="16"/>
                  </a:cubicBezTo>
                  <a:cubicBezTo>
                    <a:pt x="91" y="15"/>
                    <a:pt x="89" y="13"/>
                    <a:pt x="88" y="12"/>
                  </a:cubicBezTo>
                  <a:cubicBezTo>
                    <a:pt x="86" y="11"/>
                    <a:pt x="84" y="10"/>
                    <a:pt x="83" y="11"/>
                  </a:cubicBezTo>
                  <a:cubicBezTo>
                    <a:pt x="83" y="11"/>
                    <a:pt x="83" y="12"/>
                    <a:pt x="83" y="13"/>
                  </a:cubicBezTo>
                  <a:cubicBezTo>
                    <a:pt x="84" y="14"/>
                    <a:pt x="84" y="15"/>
                    <a:pt x="85" y="18"/>
                  </a:cubicBezTo>
                  <a:cubicBezTo>
                    <a:pt x="86" y="18"/>
                    <a:pt x="87" y="20"/>
                    <a:pt x="87" y="21"/>
                  </a:cubicBezTo>
                  <a:cubicBezTo>
                    <a:pt x="87" y="23"/>
                    <a:pt x="87" y="24"/>
                    <a:pt x="87" y="24"/>
                  </a:cubicBezTo>
                  <a:cubicBezTo>
                    <a:pt x="87" y="25"/>
                    <a:pt x="86" y="24"/>
                    <a:pt x="86" y="24"/>
                  </a:cubicBezTo>
                  <a:cubicBezTo>
                    <a:pt x="86" y="30"/>
                    <a:pt x="84" y="37"/>
                    <a:pt x="80" y="42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60" y="66"/>
                    <a:pt x="54" y="73"/>
                    <a:pt x="48" y="80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1" y="89"/>
                    <a:pt x="40" y="89"/>
                    <a:pt x="40" y="89"/>
                  </a:cubicBezTo>
                  <a:cubicBezTo>
                    <a:pt x="37" y="91"/>
                    <a:pt x="34" y="92"/>
                    <a:pt x="30" y="92"/>
                  </a:cubicBezTo>
                  <a:cubicBezTo>
                    <a:pt x="34" y="92"/>
                    <a:pt x="37" y="91"/>
                    <a:pt x="40" y="89"/>
                  </a:cubicBezTo>
                  <a:cubicBezTo>
                    <a:pt x="40" y="89"/>
                    <a:pt x="41" y="88"/>
                    <a:pt x="41" y="88"/>
                  </a:cubicBezTo>
                  <a:cubicBezTo>
                    <a:pt x="41" y="88"/>
                    <a:pt x="41" y="88"/>
                    <a:pt x="41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66" y="59"/>
                    <a:pt x="66" y="59"/>
                    <a:pt x="66" y="59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4" y="37"/>
                    <a:pt x="86" y="30"/>
                    <a:pt x="85" y="23"/>
                  </a:cubicBezTo>
                  <a:cubicBezTo>
                    <a:pt x="84" y="23"/>
                    <a:pt x="84" y="24"/>
                    <a:pt x="83" y="26"/>
                  </a:cubicBezTo>
                  <a:cubicBezTo>
                    <a:pt x="83" y="27"/>
                    <a:pt x="83" y="28"/>
                    <a:pt x="83" y="30"/>
                  </a:cubicBezTo>
                  <a:cubicBezTo>
                    <a:pt x="82" y="32"/>
                    <a:pt x="82" y="34"/>
                    <a:pt x="81" y="36"/>
                  </a:cubicBezTo>
                  <a:cubicBezTo>
                    <a:pt x="80" y="37"/>
                    <a:pt x="80" y="38"/>
                    <a:pt x="79" y="39"/>
                  </a:cubicBezTo>
                  <a:cubicBezTo>
                    <a:pt x="79" y="40"/>
                    <a:pt x="79" y="40"/>
                    <a:pt x="78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5" y="44"/>
                    <a:pt x="73" y="46"/>
                    <a:pt x="72" y="48"/>
                  </a:cubicBezTo>
                  <a:cubicBezTo>
                    <a:pt x="64" y="57"/>
                    <a:pt x="55" y="67"/>
                    <a:pt x="47" y="77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0" y="86"/>
                    <a:pt x="40" y="86"/>
                    <a:pt x="39" y="87"/>
                  </a:cubicBezTo>
                  <a:cubicBezTo>
                    <a:pt x="39" y="87"/>
                    <a:pt x="39" y="87"/>
                    <a:pt x="38" y="87"/>
                  </a:cubicBezTo>
                  <a:cubicBezTo>
                    <a:pt x="38" y="88"/>
                    <a:pt x="37" y="88"/>
                    <a:pt x="36" y="89"/>
                  </a:cubicBezTo>
                  <a:cubicBezTo>
                    <a:pt x="32" y="90"/>
                    <a:pt x="27" y="90"/>
                    <a:pt x="22" y="88"/>
                  </a:cubicBezTo>
                  <a:cubicBezTo>
                    <a:pt x="22" y="88"/>
                    <a:pt x="21" y="87"/>
                    <a:pt x="20" y="87"/>
                  </a:cubicBezTo>
                  <a:cubicBezTo>
                    <a:pt x="20" y="87"/>
                    <a:pt x="20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5"/>
                    <a:pt x="19" y="85"/>
                    <a:pt x="19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8" y="85"/>
                    <a:pt x="18" y="84"/>
                    <a:pt x="18" y="84"/>
                  </a:cubicBezTo>
                  <a:cubicBezTo>
                    <a:pt x="17" y="84"/>
                    <a:pt x="17" y="83"/>
                    <a:pt x="16" y="82"/>
                  </a:cubicBezTo>
                  <a:cubicBezTo>
                    <a:pt x="15" y="80"/>
                    <a:pt x="14" y="77"/>
                    <a:pt x="15" y="74"/>
                  </a:cubicBezTo>
                  <a:cubicBezTo>
                    <a:pt x="15" y="70"/>
                    <a:pt x="16" y="67"/>
                    <a:pt x="18" y="65"/>
                  </a:cubicBezTo>
                  <a:cubicBezTo>
                    <a:pt x="18" y="64"/>
                    <a:pt x="19" y="64"/>
                    <a:pt x="19" y="64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34" y="44"/>
                    <a:pt x="42" y="34"/>
                    <a:pt x="50" y="24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6"/>
                    <a:pt x="56" y="16"/>
                    <a:pt x="57" y="16"/>
                  </a:cubicBezTo>
                  <a:cubicBezTo>
                    <a:pt x="57" y="16"/>
                    <a:pt x="57" y="15"/>
                    <a:pt x="57" y="15"/>
                  </a:cubicBezTo>
                  <a:cubicBezTo>
                    <a:pt x="58" y="15"/>
                    <a:pt x="59" y="14"/>
                    <a:pt x="60" y="14"/>
                  </a:cubicBezTo>
                  <a:cubicBezTo>
                    <a:pt x="63" y="13"/>
                    <a:pt x="67" y="13"/>
                    <a:pt x="71" y="14"/>
                  </a:cubicBezTo>
                  <a:cubicBezTo>
                    <a:pt x="74" y="15"/>
                    <a:pt x="76" y="16"/>
                    <a:pt x="78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5"/>
                  </a:cubicBezTo>
                  <a:cubicBezTo>
                    <a:pt x="80" y="14"/>
                    <a:pt x="79" y="12"/>
                    <a:pt x="77" y="10"/>
                  </a:cubicBezTo>
                  <a:cubicBezTo>
                    <a:pt x="74" y="8"/>
                    <a:pt x="71" y="6"/>
                    <a:pt x="66" y="6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71" y="5"/>
                    <a:pt x="74" y="6"/>
                    <a:pt x="76" y="7"/>
                  </a:cubicBezTo>
                  <a:cubicBezTo>
                    <a:pt x="78" y="7"/>
                    <a:pt x="78" y="7"/>
                    <a:pt x="79" y="7"/>
                  </a:cubicBezTo>
                  <a:cubicBezTo>
                    <a:pt x="79" y="6"/>
                    <a:pt x="78" y="4"/>
                    <a:pt x="80" y="4"/>
                  </a:cubicBezTo>
                  <a:cubicBezTo>
                    <a:pt x="75" y="2"/>
                    <a:pt x="70" y="0"/>
                    <a:pt x="64" y="0"/>
                  </a:cubicBezTo>
                  <a:cubicBezTo>
                    <a:pt x="61" y="0"/>
                    <a:pt x="58" y="0"/>
                    <a:pt x="55" y="1"/>
                  </a:cubicBezTo>
                  <a:cubicBezTo>
                    <a:pt x="52" y="2"/>
                    <a:pt x="49" y="4"/>
                    <a:pt x="47" y="6"/>
                  </a:cubicBezTo>
                  <a:cubicBezTo>
                    <a:pt x="46" y="6"/>
                    <a:pt x="46" y="7"/>
                    <a:pt x="45" y="8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7"/>
                    <a:pt x="5" y="59"/>
                    <a:pt x="4" y="61"/>
                  </a:cubicBezTo>
                  <a:cubicBezTo>
                    <a:pt x="2" y="64"/>
                    <a:pt x="1" y="68"/>
                    <a:pt x="0" y="73"/>
                  </a:cubicBezTo>
                  <a:cubicBezTo>
                    <a:pt x="0" y="77"/>
                    <a:pt x="0" y="81"/>
                    <a:pt x="2" y="85"/>
                  </a:cubicBezTo>
                  <a:cubicBezTo>
                    <a:pt x="3" y="89"/>
                    <a:pt x="6" y="92"/>
                    <a:pt x="8" y="95"/>
                  </a:cubicBezTo>
                  <a:cubicBezTo>
                    <a:pt x="9" y="96"/>
                    <a:pt x="9" y="96"/>
                    <a:pt x="10" y="97"/>
                  </a:cubicBezTo>
                  <a:cubicBezTo>
                    <a:pt x="11" y="97"/>
                    <a:pt x="11" y="98"/>
                    <a:pt x="11" y="98"/>
                  </a:cubicBezTo>
                  <a:cubicBezTo>
                    <a:pt x="12" y="98"/>
                    <a:pt x="13" y="99"/>
                    <a:pt x="14" y="99"/>
                  </a:cubicBezTo>
                  <a:cubicBezTo>
                    <a:pt x="16" y="100"/>
                    <a:pt x="18" y="101"/>
                    <a:pt x="20" y="102"/>
                  </a:cubicBezTo>
                  <a:cubicBezTo>
                    <a:pt x="23" y="103"/>
                    <a:pt x="27" y="104"/>
                    <a:pt x="31" y="103"/>
                  </a:cubicBezTo>
                  <a:cubicBezTo>
                    <a:pt x="35" y="103"/>
                    <a:pt x="40" y="102"/>
                    <a:pt x="44" y="100"/>
                  </a:cubicBezTo>
                  <a:cubicBezTo>
                    <a:pt x="46" y="99"/>
                    <a:pt x="47" y="98"/>
                    <a:pt x="49" y="96"/>
                  </a:cubicBezTo>
                  <a:cubicBezTo>
                    <a:pt x="49" y="95"/>
                    <a:pt x="50" y="95"/>
                    <a:pt x="50" y="95"/>
                  </a:cubicBezTo>
                  <a:cubicBezTo>
                    <a:pt x="51" y="94"/>
                    <a:pt x="51" y="94"/>
                    <a:pt x="51" y="94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8" y="84"/>
                    <a:pt x="58" y="84"/>
                    <a:pt x="58" y="84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9" y="95"/>
                    <a:pt x="49" y="95"/>
                    <a:pt x="49" y="95"/>
                  </a:cubicBezTo>
                  <a:cubicBezTo>
                    <a:pt x="49" y="95"/>
                    <a:pt x="49" y="95"/>
                    <a:pt x="49" y="96"/>
                  </a:cubicBezTo>
                  <a:cubicBezTo>
                    <a:pt x="48" y="97"/>
                    <a:pt x="47" y="98"/>
                    <a:pt x="45" y="99"/>
                  </a:cubicBezTo>
                  <a:cubicBezTo>
                    <a:pt x="41" y="102"/>
                    <a:pt x="35" y="103"/>
                    <a:pt x="30" y="103"/>
                  </a:cubicBezTo>
                  <a:cubicBezTo>
                    <a:pt x="25" y="103"/>
                    <a:pt x="20" y="102"/>
                    <a:pt x="16" y="100"/>
                  </a:cubicBezTo>
                  <a:cubicBezTo>
                    <a:pt x="15" y="99"/>
                    <a:pt x="14" y="99"/>
                    <a:pt x="12" y="98"/>
                  </a:cubicBezTo>
                  <a:cubicBezTo>
                    <a:pt x="12" y="98"/>
                    <a:pt x="11" y="97"/>
                    <a:pt x="11" y="97"/>
                  </a:cubicBezTo>
                  <a:cubicBezTo>
                    <a:pt x="10" y="97"/>
                    <a:pt x="10" y="97"/>
                    <a:pt x="10" y="97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10" y="96"/>
                    <a:pt x="9" y="96"/>
                    <a:pt x="9" y="95"/>
                  </a:cubicBezTo>
                  <a:cubicBezTo>
                    <a:pt x="7" y="93"/>
                    <a:pt x="6" y="91"/>
                    <a:pt x="4" y="89"/>
                  </a:cubicBezTo>
                  <a:cubicBezTo>
                    <a:pt x="2" y="84"/>
                    <a:pt x="1" y="79"/>
                    <a:pt x="1" y="74"/>
                  </a:cubicBezTo>
                  <a:cubicBezTo>
                    <a:pt x="1" y="69"/>
                    <a:pt x="3" y="64"/>
                    <a:pt x="5" y="59"/>
                  </a:cubicBezTo>
                  <a:cubicBezTo>
                    <a:pt x="5" y="59"/>
                    <a:pt x="5" y="60"/>
                    <a:pt x="6" y="59"/>
                  </a:cubicBezTo>
                  <a:cubicBezTo>
                    <a:pt x="3" y="64"/>
                    <a:pt x="2" y="69"/>
                    <a:pt x="2" y="74"/>
                  </a:cubicBezTo>
                  <a:cubicBezTo>
                    <a:pt x="2" y="79"/>
                    <a:pt x="3" y="84"/>
                    <a:pt x="5" y="89"/>
                  </a:cubicBezTo>
                  <a:cubicBezTo>
                    <a:pt x="6" y="90"/>
                    <a:pt x="7" y="91"/>
                    <a:pt x="7" y="92"/>
                  </a:cubicBezTo>
                  <a:cubicBezTo>
                    <a:pt x="8" y="92"/>
                    <a:pt x="8" y="93"/>
                    <a:pt x="9" y="93"/>
                  </a:cubicBezTo>
                  <a:cubicBezTo>
                    <a:pt x="9" y="94"/>
                    <a:pt x="9" y="94"/>
                    <a:pt x="9" y="94"/>
                  </a:cubicBezTo>
                  <a:cubicBezTo>
                    <a:pt x="9" y="94"/>
                    <a:pt x="10" y="94"/>
                    <a:pt x="10" y="95"/>
                  </a:cubicBezTo>
                  <a:cubicBezTo>
                    <a:pt x="10" y="95"/>
                    <a:pt x="11" y="95"/>
                    <a:pt x="11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2" y="97"/>
                    <a:pt x="13" y="97"/>
                    <a:pt x="13" y="97"/>
                  </a:cubicBezTo>
                  <a:cubicBezTo>
                    <a:pt x="14" y="98"/>
                    <a:pt x="16" y="99"/>
                    <a:pt x="17" y="99"/>
                  </a:cubicBezTo>
                  <a:cubicBezTo>
                    <a:pt x="21" y="101"/>
                    <a:pt x="26" y="102"/>
                    <a:pt x="31" y="102"/>
                  </a:cubicBezTo>
                  <a:cubicBezTo>
                    <a:pt x="36" y="102"/>
                    <a:pt x="41" y="101"/>
                    <a:pt x="46" y="97"/>
                  </a:cubicBezTo>
                  <a:cubicBezTo>
                    <a:pt x="47" y="96"/>
                    <a:pt x="48" y="96"/>
                    <a:pt x="49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1"/>
                    <a:pt x="66" y="74"/>
                    <a:pt x="71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89" y="48"/>
                    <a:pt x="89" y="48"/>
                    <a:pt x="89" y="47"/>
                  </a:cubicBezTo>
                  <a:cubicBezTo>
                    <a:pt x="92" y="44"/>
                    <a:pt x="93" y="41"/>
                    <a:pt x="95" y="37"/>
                  </a:cubicBezTo>
                  <a:cubicBezTo>
                    <a:pt x="97" y="31"/>
                    <a:pt x="96" y="25"/>
                    <a:pt x="94" y="20"/>
                  </a:cubicBezTo>
                  <a:cubicBezTo>
                    <a:pt x="95" y="26"/>
                    <a:pt x="94" y="32"/>
                    <a:pt x="92" y="3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5175251" y="1671638"/>
              <a:ext cx="4763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160963" y="1660526"/>
              <a:ext cx="3175" cy="3175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5180013" y="1674813"/>
              <a:ext cx="11113" cy="4763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0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2" y="1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5164138" y="1663701"/>
              <a:ext cx="7938" cy="4763"/>
            </a:xfrm>
            <a:custGeom>
              <a:avLst/>
              <a:gdLst>
                <a:gd name="T0" fmla="*/ 2 w 2"/>
                <a:gd name="T1" fmla="*/ 1 h 1"/>
                <a:gd name="T2" fmla="*/ 0 w 2"/>
                <a:gd name="T3" fmla="*/ 0 h 1"/>
                <a:gd name="T4" fmla="*/ 1 w 2"/>
                <a:gd name="T5" fmla="*/ 1 h 1"/>
                <a:gd name="T6" fmla="*/ 2 w 2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5172076" y="166846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4987926" y="1292226"/>
              <a:ext cx="360363" cy="398463"/>
            </a:xfrm>
            <a:custGeom>
              <a:avLst/>
              <a:gdLst>
                <a:gd name="T0" fmla="*/ 38 w 96"/>
                <a:gd name="T1" fmla="*/ 88 h 106"/>
                <a:gd name="T2" fmla="*/ 46 w 96"/>
                <a:gd name="T3" fmla="*/ 98 h 106"/>
                <a:gd name="T4" fmla="*/ 42 w 96"/>
                <a:gd name="T5" fmla="*/ 93 h 106"/>
                <a:gd name="T6" fmla="*/ 12 w 96"/>
                <a:gd name="T7" fmla="*/ 55 h 106"/>
                <a:gd name="T8" fmla="*/ 0 w 96"/>
                <a:gd name="T9" fmla="*/ 29 h 106"/>
                <a:gd name="T10" fmla="*/ 6 w 96"/>
                <a:gd name="T11" fmla="*/ 14 h 106"/>
                <a:gd name="T12" fmla="*/ 5 w 96"/>
                <a:gd name="T13" fmla="*/ 43 h 106"/>
                <a:gd name="T14" fmla="*/ 20 w 96"/>
                <a:gd name="T15" fmla="*/ 64 h 106"/>
                <a:gd name="T16" fmla="*/ 45 w 96"/>
                <a:gd name="T17" fmla="*/ 96 h 106"/>
                <a:gd name="T18" fmla="*/ 48 w 96"/>
                <a:gd name="T19" fmla="*/ 99 h 106"/>
                <a:gd name="T20" fmla="*/ 67 w 96"/>
                <a:gd name="T21" fmla="*/ 106 h 106"/>
                <a:gd name="T22" fmla="*/ 86 w 96"/>
                <a:gd name="T23" fmla="*/ 98 h 106"/>
                <a:gd name="T24" fmla="*/ 95 w 96"/>
                <a:gd name="T25" fmla="*/ 86 h 106"/>
                <a:gd name="T26" fmla="*/ 92 w 96"/>
                <a:gd name="T27" fmla="*/ 86 h 106"/>
                <a:gd name="T28" fmla="*/ 81 w 96"/>
                <a:gd name="T29" fmla="*/ 99 h 106"/>
                <a:gd name="T30" fmla="*/ 49 w 96"/>
                <a:gd name="T31" fmla="*/ 97 h 106"/>
                <a:gd name="T32" fmla="*/ 40 w 96"/>
                <a:gd name="T33" fmla="*/ 86 h 106"/>
                <a:gd name="T34" fmla="*/ 44 w 96"/>
                <a:gd name="T35" fmla="*/ 91 h 106"/>
                <a:gd name="T36" fmla="*/ 50 w 96"/>
                <a:gd name="T37" fmla="*/ 98 h 106"/>
                <a:gd name="T38" fmla="*/ 78 w 96"/>
                <a:gd name="T39" fmla="*/ 101 h 106"/>
                <a:gd name="T40" fmla="*/ 92 w 96"/>
                <a:gd name="T41" fmla="*/ 69 h 106"/>
                <a:gd name="T42" fmla="*/ 83 w 96"/>
                <a:gd name="T43" fmla="*/ 59 h 106"/>
                <a:gd name="T44" fmla="*/ 86 w 96"/>
                <a:gd name="T45" fmla="*/ 70 h 106"/>
                <a:gd name="T46" fmla="*/ 85 w 96"/>
                <a:gd name="T47" fmla="*/ 82 h 106"/>
                <a:gd name="T48" fmla="*/ 57 w 96"/>
                <a:gd name="T49" fmla="*/ 93 h 106"/>
                <a:gd name="T50" fmla="*/ 53 w 96"/>
                <a:gd name="T51" fmla="*/ 90 h 106"/>
                <a:gd name="T52" fmla="*/ 28 w 96"/>
                <a:gd name="T53" fmla="*/ 57 h 106"/>
                <a:gd name="T54" fmla="*/ 54 w 96"/>
                <a:gd name="T55" fmla="*/ 91 h 106"/>
                <a:gd name="T56" fmla="*/ 62 w 96"/>
                <a:gd name="T57" fmla="*/ 95 h 106"/>
                <a:gd name="T58" fmla="*/ 84 w 96"/>
                <a:gd name="T59" fmla="*/ 72 h 106"/>
                <a:gd name="T60" fmla="*/ 79 w 96"/>
                <a:gd name="T61" fmla="*/ 87 h 106"/>
                <a:gd name="T62" fmla="*/ 72 w 96"/>
                <a:gd name="T63" fmla="*/ 92 h 106"/>
                <a:gd name="T64" fmla="*/ 56 w 96"/>
                <a:gd name="T65" fmla="*/ 89 h 106"/>
                <a:gd name="T66" fmla="*/ 23 w 96"/>
                <a:gd name="T67" fmla="*/ 47 h 106"/>
                <a:gd name="T68" fmla="*/ 18 w 96"/>
                <a:gd name="T69" fmla="*/ 40 h 106"/>
                <a:gd name="T70" fmla="*/ 17 w 96"/>
                <a:gd name="T71" fmla="*/ 21 h 106"/>
                <a:gd name="T72" fmla="*/ 21 w 96"/>
                <a:gd name="T73" fmla="*/ 18 h 106"/>
                <a:gd name="T74" fmla="*/ 37 w 96"/>
                <a:gd name="T75" fmla="*/ 17 h 106"/>
                <a:gd name="T76" fmla="*/ 39 w 96"/>
                <a:gd name="T77" fmla="*/ 19 h 106"/>
                <a:gd name="T78" fmla="*/ 70 w 96"/>
                <a:gd name="T79" fmla="*/ 57 h 106"/>
                <a:gd name="T80" fmla="*/ 83 w 96"/>
                <a:gd name="T81" fmla="*/ 53 h 106"/>
                <a:gd name="T82" fmla="*/ 55 w 96"/>
                <a:gd name="T83" fmla="*/ 16 h 106"/>
                <a:gd name="T84" fmla="*/ 48 w 96"/>
                <a:gd name="T85" fmla="*/ 7 h 106"/>
                <a:gd name="T86" fmla="*/ 12 w 96"/>
                <a:gd name="T87" fmla="*/ 6 h 106"/>
                <a:gd name="T88" fmla="*/ 7 w 96"/>
                <a:gd name="T89" fmla="*/ 10 h 106"/>
                <a:gd name="T90" fmla="*/ 2 w 96"/>
                <a:gd name="T91" fmla="*/ 4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" h="106">
                  <a:moveTo>
                    <a:pt x="14" y="58"/>
                  </a:moveTo>
                  <a:cubicBezTo>
                    <a:pt x="26" y="73"/>
                    <a:pt x="26" y="73"/>
                    <a:pt x="26" y="73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5" y="97"/>
                    <a:pt x="45" y="97"/>
                    <a:pt x="45" y="97"/>
                  </a:cubicBezTo>
                  <a:cubicBezTo>
                    <a:pt x="46" y="97"/>
                    <a:pt x="46" y="98"/>
                    <a:pt x="46" y="98"/>
                  </a:cubicBezTo>
                  <a:cubicBezTo>
                    <a:pt x="46" y="98"/>
                    <a:pt x="45" y="97"/>
                    <a:pt x="45" y="97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2" y="93"/>
                    <a:pt x="42" y="93"/>
                    <a:pt x="42" y="93"/>
                  </a:cubicBezTo>
                  <a:cubicBezTo>
                    <a:pt x="35" y="83"/>
                    <a:pt x="35" y="83"/>
                    <a:pt x="35" y="83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6" y="48"/>
                    <a:pt x="5" y="46"/>
                    <a:pt x="4" y="44"/>
                  </a:cubicBezTo>
                  <a:cubicBezTo>
                    <a:pt x="2" y="39"/>
                    <a:pt x="0" y="34"/>
                    <a:pt x="0" y="29"/>
                  </a:cubicBezTo>
                  <a:cubicBezTo>
                    <a:pt x="0" y="27"/>
                    <a:pt x="0" y="24"/>
                    <a:pt x="1" y="21"/>
                  </a:cubicBezTo>
                  <a:cubicBezTo>
                    <a:pt x="2" y="18"/>
                    <a:pt x="3" y="16"/>
                    <a:pt x="5" y="13"/>
                  </a:cubicBezTo>
                  <a:cubicBezTo>
                    <a:pt x="5" y="14"/>
                    <a:pt x="4" y="15"/>
                    <a:pt x="6" y="14"/>
                  </a:cubicBezTo>
                  <a:cubicBezTo>
                    <a:pt x="4" y="16"/>
                    <a:pt x="3" y="18"/>
                    <a:pt x="2" y="21"/>
                  </a:cubicBezTo>
                  <a:cubicBezTo>
                    <a:pt x="1" y="24"/>
                    <a:pt x="1" y="27"/>
                    <a:pt x="1" y="29"/>
                  </a:cubicBezTo>
                  <a:cubicBezTo>
                    <a:pt x="1" y="34"/>
                    <a:pt x="3" y="39"/>
                    <a:pt x="5" y="43"/>
                  </a:cubicBezTo>
                  <a:cubicBezTo>
                    <a:pt x="6" y="46"/>
                    <a:pt x="7" y="48"/>
                    <a:pt x="9" y="50"/>
                  </a:cubicBezTo>
                  <a:cubicBezTo>
                    <a:pt x="13" y="54"/>
                    <a:pt x="13" y="54"/>
                    <a:pt x="13" y="5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5" y="71"/>
                    <a:pt x="30" y="77"/>
                    <a:pt x="36" y="84"/>
                  </a:cubicBezTo>
                  <a:cubicBezTo>
                    <a:pt x="38" y="87"/>
                    <a:pt x="41" y="90"/>
                    <a:pt x="43" y="93"/>
                  </a:cubicBezTo>
                  <a:cubicBezTo>
                    <a:pt x="45" y="96"/>
                    <a:pt x="45" y="96"/>
                    <a:pt x="45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6" y="97"/>
                    <a:pt x="47" y="97"/>
                    <a:pt x="47" y="97"/>
                  </a:cubicBezTo>
                  <a:cubicBezTo>
                    <a:pt x="47" y="98"/>
                    <a:pt x="48" y="98"/>
                    <a:pt x="48" y="99"/>
                  </a:cubicBezTo>
                  <a:cubicBezTo>
                    <a:pt x="51" y="101"/>
                    <a:pt x="53" y="102"/>
                    <a:pt x="56" y="103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9" y="106"/>
                    <a:pt x="63" y="106"/>
                    <a:pt x="67" y="106"/>
                  </a:cubicBezTo>
                  <a:cubicBezTo>
                    <a:pt x="71" y="106"/>
                    <a:pt x="75" y="105"/>
                    <a:pt x="78" y="103"/>
                  </a:cubicBezTo>
                  <a:cubicBezTo>
                    <a:pt x="80" y="102"/>
                    <a:pt x="82" y="101"/>
                    <a:pt x="84" y="100"/>
                  </a:cubicBezTo>
                  <a:cubicBezTo>
                    <a:pt x="84" y="100"/>
                    <a:pt x="85" y="99"/>
                    <a:pt x="86" y="98"/>
                  </a:cubicBezTo>
                  <a:cubicBezTo>
                    <a:pt x="86" y="98"/>
                    <a:pt x="87" y="98"/>
                    <a:pt x="87" y="97"/>
                  </a:cubicBezTo>
                  <a:cubicBezTo>
                    <a:pt x="88" y="97"/>
                    <a:pt x="88" y="97"/>
                    <a:pt x="88" y="96"/>
                  </a:cubicBezTo>
                  <a:cubicBezTo>
                    <a:pt x="91" y="93"/>
                    <a:pt x="93" y="90"/>
                    <a:pt x="95" y="86"/>
                  </a:cubicBezTo>
                  <a:cubicBezTo>
                    <a:pt x="96" y="82"/>
                    <a:pt x="96" y="79"/>
                    <a:pt x="95" y="76"/>
                  </a:cubicBezTo>
                  <a:cubicBezTo>
                    <a:pt x="95" y="73"/>
                    <a:pt x="94" y="71"/>
                    <a:pt x="93" y="69"/>
                  </a:cubicBezTo>
                  <a:cubicBezTo>
                    <a:pt x="95" y="74"/>
                    <a:pt x="95" y="80"/>
                    <a:pt x="92" y="86"/>
                  </a:cubicBezTo>
                  <a:cubicBezTo>
                    <a:pt x="91" y="89"/>
                    <a:pt x="90" y="91"/>
                    <a:pt x="88" y="93"/>
                  </a:cubicBezTo>
                  <a:cubicBezTo>
                    <a:pt x="87" y="94"/>
                    <a:pt x="86" y="95"/>
                    <a:pt x="85" y="96"/>
                  </a:cubicBezTo>
                  <a:cubicBezTo>
                    <a:pt x="84" y="97"/>
                    <a:pt x="83" y="98"/>
                    <a:pt x="81" y="99"/>
                  </a:cubicBezTo>
                  <a:cubicBezTo>
                    <a:pt x="76" y="102"/>
                    <a:pt x="71" y="103"/>
                    <a:pt x="65" y="103"/>
                  </a:cubicBezTo>
                  <a:cubicBezTo>
                    <a:pt x="62" y="103"/>
                    <a:pt x="60" y="103"/>
                    <a:pt x="57" y="102"/>
                  </a:cubicBezTo>
                  <a:cubicBezTo>
                    <a:pt x="54" y="101"/>
                    <a:pt x="51" y="100"/>
                    <a:pt x="49" y="97"/>
                  </a:cubicBezTo>
                  <a:cubicBezTo>
                    <a:pt x="48" y="96"/>
                    <a:pt x="47" y="95"/>
                    <a:pt x="46" y="94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31" y="74"/>
                    <a:pt x="31" y="74"/>
                    <a:pt x="31" y="74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23" y="64"/>
                    <a:pt x="35" y="78"/>
                    <a:pt x="44" y="91"/>
                  </a:cubicBezTo>
                  <a:cubicBezTo>
                    <a:pt x="47" y="94"/>
                    <a:pt x="47" y="94"/>
                    <a:pt x="47" y="94"/>
                  </a:cubicBezTo>
                  <a:cubicBezTo>
                    <a:pt x="47" y="95"/>
                    <a:pt x="48" y="96"/>
                    <a:pt x="48" y="96"/>
                  </a:cubicBezTo>
                  <a:cubicBezTo>
                    <a:pt x="49" y="97"/>
                    <a:pt x="49" y="98"/>
                    <a:pt x="50" y="98"/>
                  </a:cubicBezTo>
                  <a:cubicBezTo>
                    <a:pt x="53" y="100"/>
                    <a:pt x="56" y="102"/>
                    <a:pt x="59" y="103"/>
                  </a:cubicBezTo>
                  <a:cubicBezTo>
                    <a:pt x="63" y="103"/>
                    <a:pt x="66" y="103"/>
                    <a:pt x="69" y="103"/>
                  </a:cubicBezTo>
                  <a:cubicBezTo>
                    <a:pt x="72" y="103"/>
                    <a:pt x="75" y="102"/>
                    <a:pt x="78" y="101"/>
                  </a:cubicBezTo>
                  <a:cubicBezTo>
                    <a:pt x="81" y="99"/>
                    <a:pt x="83" y="97"/>
                    <a:pt x="86" y="95"/>
                  </a:cubicBezTo>
                  <a:cubicBezTo>
                    <a:pt x="88" y="93"/>
                    <a:pt x="90" y="90"/>
                    <a:pt x="91" y="87"/>
                  </a:cubicBezTo>
                  <a:cubicBezTo>
                    <a:pt x="94" y="81"/>
                    <a:pt x="94" y="75"/>
                    <a:pt x="92" y="69"/>
                  </a:cubicBezTo>
                  <a:cubicBezTo>
                    <a:pt x="92" y="68"/>
                    <a:pt x="91" y="66"/>
                    <a:pt x="91" y="65"/>
                  </a:cubicBezTo>
                  <a:cubicBezTo>
                    <a:pt x="90" y="64"/>
                    <a:pt x="89" y="62"/>
                    <a:pt x="88" y="61"/>
                  </a:cubicBezTo>
                  <a:cubicBezTo>
                    <a:pt x="86" y="60"/>
                    <a:pt x="84" y="59"/>
                    <a:pt x="83" y="59"/>
                  </a:cubicBezTo>
                  <a:cubicBezTo>
                    <a:pt x="83" y="60"/>
                    <a:pt x="83" y="60"/>
                    <a:pt x="83" y="61"/>
                  </a:cubicBezTo>
                  <a:cubicBezTo>
                    <a:pt x="83" y="62"/>
                    <a:pt x="84" y="64"/>
                    <a:pt x="84" y="66"/>
                  </a:cubicBezTo>
                  <a:cubicBezTo>
                    <a:pt x="85" y="67"/>
                    <a:pt x="86" y="69"/>
                    <a:pt x="86" y="70"/>
                  </a:cubicBezTo>
                  <a:cubicBezTo>
                    <a:pt x="87" y="71"/>
                    <a:pt x="87" y="72"/>
                    <a:pt x="87" y="72"/>
                  </a:cubicBezTo>
                  <a:cubicBezTo>
                    <a:pt x="86" y="73"/>
                    <a:pt x="86" y="73"/>
                    <a:pt x="85" y="73"/>
                  </a:cubicBezTo>
                  <a:cubicBezTo>
                    <a:pt x="86" y="76"/>
                    <a:pt x="86" y="79"/>
                    <a:pt x="85" y="82"/>
                  </a:cubicBezTo>
                  <a:cubicBezTo>
                    <a:pt x="84" y="85"/>
                    <a:pt x="82" y="88"/>
                    <a:pt x="80" y="90"/>
                  </a:cubicBezTo>
                  <a:cubicBezTo>
                    <a:pt x="75" y="94"/>
                    <a:pt x="68" y="96"/>
                    <a:pt x="62" y="95"/>
                  </a:cubicBezTo>
                  <a:cubicBezTo>
                    <a:pt x="60" y="95"/>
                    <a:pt x="58" y="94"/>
                    <a:pt x="57" y="93"/>
                  </a:cubicBezTo>
                  <a:cubicBezTo>
                    <a:pt x="56" y="93"/>
                    <a:pt x="55" y="92"/>
                    <a:pt x="55" y="92"/>
                  </a:cubicBezTo>
                  <a:cubicBezTo>
                    <a:pt x="54" y="91"/>
                    <a:pt x="54" y="91"/>
                    <a:pt x="54" y="91"/>
                  </a:cubicBezTo>
                  <a:cubicBezTo>
                    <a:pt x="54" y="90"/>
                    <a:pt x="53" y="90"/>
                    <a:pt x="53" y="90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39" y="71"/>
                    <a:pt x="33" y="64"/>
                    <a:pt x="28" y="57"/>
                  </a:cubicBezTo>
                  <a:cubicBezTo>
                    <a:pt x="34" y="64"/>
                    <a:pt x="39" y="72"/>
                    <a:pt x="45" y="7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90"/>
                    <a:pt x="54" y="90"/>
                    <a:pt x="54" y="91"/>
                  </a:cubicBezTo>
                  <a:cubicBezTo>
                    <a:pt x="54" y="91"/>
                    <a:pt x="54" y="91"/>
                    <a:pt x="55" y="92"/>
                  </a:cubicBezTo>
                  <a:cubicBezTo>
                    <a:pt x="55" y="92"/>
                    <a:pt x="56" y="93"/>
                    <a:pt x="57" y="93"/>
                  </a:cubicBezTo>
                  <a:cubicBezTo>
                    <a:pt x="58" y="94"/>
                    <a:pt x="60" y="95"/>
                    <a:pt x="62" y="95"/>
                  </a:cubicBezTo>
                  <a:cubicBezTo>
                    <a:pt x="68" y="96"/>
                    <a:pt x="75" y="94"/>
                    <a:pt x="79" y="90"/>
                  </a:cubicBezTo>
                  <a:cubicBezTo>
                    <a:pt x="82" y="87"/>
                    <a:pt x="83" y="85"/>
                    <a:pt x="84" y="82"/>
                  </a:cubicBezTo>
                  <a:cubicBezTo>
                    <a:pt x="85" y="79"/>
                    <a:pt x="85" y="76"/>
                    <a:pt x="84" y="72"/>
                  </a:cubicBezTo>
                  <a:cubicBezTo>
                    <a:pt x="83" y="72"/>
                    <a:pt x="83" y="72"/>
                    <a:pt x="83" y="75"/>
                  </a:cubicBezTo>
                  <a:cubicBezTo>
                    <a:pt x="83" y="77"/>
                    <a:pt x="83" y="81"/>
                    <a:pt x="81" y="84"/>
                  </a:cubicBezTo>
                  <a:cubicBezTo>
                    <a:pt x="80" y="85"/>
                    <a:pt x="80" y="86"/>
                    <a:pt x="79" y="87"/>
                  </a:cubicBezTo>
                  <a:cubicBezTo>
                    <a:pt x="79" y="88"/>
                    <a:pt x="78" y="88"/>
                    <a:pt x="78" y="88"/>
                  </a:cubicBezTo>
                  <a:cubicBezTo>
                    <a:pt x="78" y="89"/>
                    <a:pt x="77" y="89"/>
                    <a:pt x="77" y="89"/>
                  </a:cubicBezTo>
                  <a:cubicBezTo>
                    <a:pt x="75" y="91"/>
                    <a:pt x="73" y="92"/>
                    <a:pt x="72" y="92"/>
                  </a:cubicBezTo>
                  <a:cubicBezTo>
                    <a:pt x="69" y="93"/>
                    <a:pt x="67" y="93"/>
                    <a:pt x="64" y="93"/>
                  </a:cubicBezTo>
                  <a:cubicBezTo>
                    <a:pt x="62" y="93"/>
                    <a:pt x="60" y="92"/>
                    <a:pt x="58" y="91"/>
                  </a:cubicBezTo>
                  <a:cubicBezTo>
                    <a:pt x="57" y="90"/>
                    <a:pt x="56" y="90"/>
                    <a:pt x="56" y="89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7" y="78"/>
                    <a:pt x="47" y="78"/>
                    <a:pt x="47" y="78"/>
                  </a:cubicBezTo>
                  <a:cubicBezTo>
                    <a:pt x="39" y="67"/>
                    <a:pt x="31" y="57"/>
                    <a:pt x="23" y="47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1"/>
                    <a:pt x="18" y="41"/>
                    <a:pt x="18" y="41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17" y="38"/>
                    <a:pt x="16" y="37"/>
                  </a:cubicBezTo>
                  <a:cubicBezTo>
                    <a:pt x="15" y="34"/>
                    <a:pt x="14" y="31"/>
                    <a:pt x="14" y="28"/>
                  </a:cubicBezTo>
                  <a:cubicBezTo>
                    <a:pt x="14" y="25"/>
                    <a:pt x="15" y="23"/>
                    <a:pt x="17" y="21"/>
                  </a:cubicBezTo>
                  <a:cubicBezTo>
                    <a:pt x="17" y="21"/>
                    <a:pt x="17" y="20"/>
                    <a:pt x="18" y="20"/>
                  </a:cubicBezTo>
                  <a:cubicBezTo>
                    <a:pt x="18" y="20"/>
                    <a:pt x="18" y="20"/>
                    <a:pt x="19" y="19"/>
                  </a:cubicBezTo>
                  <a:cubicBezTo>
                    <a:pt x="19" y="19"/>
                    <a:pt x="20" y="18"/>
                    <a:pt x="21" y="18"/>
                  </a:cubicBezTo>
                  <a:cubicBezTo>
                    <a:pt x="22" y="17"/>
                    <a:pt x="24" y="16"/>
                    <a:pt x="26" y="16"/>
                  </a:cubicBezTo>
                  <a:cubicBezTo>
                    <a:pt x="28" y="15"/>
                    <a:pt x="30" y="15"/>
                    <a:pt x="32" y="15"/>
                  </a:cubicBezTo>
                  <a:cubicBezTo>
                    <a:pt x="34" y="15"/>
                    <a:pt x="36" y="16"/>
                    <a:pt x="37" y="17"/>
                  </a:cubicBezTo>
                  <a:cubicBezTo>
                    <a:pt x="38" y="17"/>
                    <a:pt x="38" y="17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56" y="40"/>
                    <a:pt x="63" y="49"/>
                    <a:pt x="70" y="57"/>
                  </a:cubicBezTo>
                  <a:cubicBezTo>
                    <a:pt x="82" y="70"/>
                    <a:pt x="82" y="62"/>
                    <a:pt x="72" y="47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83" y="61"/>
                    <a:pt x="80" y="52"/>
                    <a:pt x="83" y="53"/>
                  </a:cubicBezTo>
                  <a:cubicBezTo>
                    <a:pt x="77" y="45"/>
                    <a:pt x="72" y="38"/>
                    <a:pt x="67" y="30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9"/>
                    <a:pt x="49" y="8"/>
                    <a:pt x="48" y="7"/>
                  </a:cubicBezTo>
                  <a:cubicBezTo>
                    <a:pt x="45" y="4"/>
                    <a:pt x="40" y="2"/>
                    <a:pt x="36" y="1"/>
                  </a:cubicBezTo>
                  <a:cubicBezTo>
                    <a:pt x="31" y="0"/>
                    <a:pt x="27" y="1"/>
                    <a:pt x="23" y="2"/>
                  </a:cubicBezTo>
                  <a:cubicBezTo>
                    <a:pt x="19" y="3"/>
                    <a:pt x="16" y="4"/>
                    <a:pt x="12" y="6"/>
                  </a:cubicBezTo>
                  <a:cubicBezTo>
                    <a:pt x="11" y="7"/>
                    <a:pt x="11" y="7"/>
                    <a:pt x="10" y="8"/>
                  </a:cubicBezTo>
                  <a:cubicBezTo>
                    <a:pt x="9" y="8"/>
                    <a:pt x="9" y="9"/>
                    <a:pt x="9" y="9"/>
                  </a:cubicBezTo>
                  <a:cubicBezTo>
                    <a:pt x="8" y="9"/>
                    <a:pt x="8" y="10"/>
                    <a:pt x="7" y="10"/>
                  </a:cubicBezTo>
                  <a:cubicBezTo>
                    <a:pt x="6" y="12"/>
                    <a:pt x="4" y="13"/>
                    <a:pt x="3" y="15"/>
                  </a:cubicBezTo>
                  <a:cubicBezTo>
                    <a:pt x="1" y="19"/>
                    <a:pt x="0" y="24"/>
                    <a:pt x="0" y="28"/>
                  </a:cubicBezTo>
                  <a:cubicBezTo>
                    <a:pt x="0" y="32"/>
                    <a:pt x="0" y="36"/>
                    <a:pt x="2" y="40"/>
                  </a:cubicBezTo>
                  <a:cubicBezTo>
                    <a:pt x="3" y="43"/>
                    <a:pt x="5" y="47"/>
                    <a:pt x="7" y="50"/>
                  </a:cubicBezTo>
                  <a:lnTo>
                    <a:pt x="1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5984876" y="954088"/>
              <a:ext cx="222250" cy="431800"/>
            </a:xfrm>
            <a:custGeom>
              <a:avLst/>
              <a:gdLst>
                <a:gd name="T0" fmla="*/ 0 w 59"/>
                <a:gd name="T1" fmla="*/ 87 h 115"/>
                <a:gd name="T2" fmla="*/ 17 w 59"/>
                <a:gd name="T3" fmla="*/ 113 h 115"/>
                <a:gd name="T4" fmla="*/ 47 w 59"/>
                <a:gd name="T5" fmla="*/ 110 h 115"/>
                <a:gd name="T6" fmla="*/ 48 w 59"/>
                <a:gd name="T7" fmla="*/ 108 h 115"/>
                <a:gd name="T8" fmla="*/ 51 w 59"/>
                <a:gd name="T9" fmla="*/ 106 h 115"/>
                <a:gd name="T10" fmla="*/ 58 w 59"/>
                <a:gd name="T11" fmla="*/ 87 h 115"/>
                <a:gd name="T12" fmla="*/ 58 w 59"/>
                <a:gd name="T13" fmla="*/ 73 h 115"/>
                <a:gd name="T14" fmla="*/ 58 w 59"/>
                <a:gd name="T15" fmla="*/ 85 h 115"/>
                <a:gd name="T16" fmla="*/ 57 w 59"/>
                <a:gd name="T17" fmla="*/ 92 h 115"/>
                <a:gd name="T18" fmla="*/ 48 w 59"/>
                <a:gd name="T19" fmla="*/ 108 h 115"/>
                <a:gd name="T20" fmla="*/ 47 w 59"/>
                <a:gd name="T21" fmla="*/ 108 h 115"/>
                <a:gd name="T22" fmla="*/ 29 w 59"/>
                <a:gd name="T23" fmla="*/ 115 h 115"/>
                <a:gd name="T24" fmla="*/ 1 w 59"/>
                <a:gd name="T25" fmla="*/ 92 h 115"/>
                <a:gd name="T26" fmla="*/ 37 w 59"/>
                <a:gd name="T27" fmla="*/ 113 h 115"/>
                <a:gd name="T28" fmla="*/ 48 w 59"/>
                <a:gd name="T29" fmla="*/ 106 h 115"/>
                <a:gd name="T30" fmla="*/ 57 w 59"/>
                <a:gd name="T31" fmla="*/ 87 h 115"/>
                <a:gd name="T32" fmla="*/ 57 w 59"/>
                <a:gd name="T33" fmla="*/ 53 h 115"/>
                <a:gd name="T34" fmla="*/ 59 w 59"/>
                <a:gd name="T35" fmla="*/ 30 h 115"/>
                <a:gd name="T36" fmla="*/ 43 w 59"/>
                <a:gd name="T37" fmla="*/ 2 h 115"/>
                <a:gd name="T38" fmla="*/ 57 w 59"/>
                <a:gd name="T39" fmla="*/ 25 h 115"/>
                <a:gd name="T40" fmla="*/ 57 w 59"/>
                <a:gd name="T41" fmla="*/ 31 h 115"/>
                <a:gd name="T42" fmla="*/ 56 w 59"/>
                <a:gd name="T43" fmla="*/ 81 h 115"/>
                <a:gd name="T44" fmla="*/ 56 w 59"/>
                <a:gd name="T45" fmla="*/ 88 h 115"/>
                <a:gd name="T46" fmla="*/ 47 w 59"/>
                <a:gd name="T47" fmla="*/ 105 h 115"/>
                <a:gd name="T48" fmla="*/ 46 w 59"/>
                <a:gd name="T49" fmla="*/ 107 h 115"/>
                <a:gd name="T50" fmla="*/ 41 w 59"/>
                <a:gd name="T51" fmla="*/ 110 h 115"/>
                <a:gd name="T52" fmla="*/ 46 w 59"/>
                <a:gd name="T53" fmla="*/ 106 h 115"/>
                <a:gd name="T54" fmla="*/ 55 w 59"/>
                <a:gd name="T55" fmla="*/ 93 h 115"/>
                <a:gd name="T56" fmla="*/ 55 w 59"/>
                <a:gd name="T57" fmla="*/ 79 h 115"/>
                <a:gd name="T58" fmla="*/ 56 w 59"/>
                <a:gd name="T59" fmla="*/ 26 h 115"/>
                <a:gd name="T60" fmla="*/ 39 w 59"/>
                <a:gd name="T61" fmla="*/ 1 h 115"/>
                <a:gd name="T62" fmla="*/ 31 w 59"/>
                <a:gd name="T63" fmla="*/ 4 h 115"/>
                <a:gd name="T64" fmla="*/ 41 w 59"/>
                <a:gd name="T65" fmla="*/ 9 h 115"/>
                <a:gd name="T66" fmla="*/ 48 w 59"/>
                <a:gd name="T67" fmla="*/ 49 h 115"/>
                <a:gd name="T68" fmla="*/ 47 w 59"/>
                <a:gd name="T69" fmla="*/ 86 h 115"/>
                <a:gd name="T70" fmla="*/ 47 w 59"/>
                <a:gd name="T71" fmla="*/ 89 h 115"/>
                <a:gd name="T72" fmla="*/ 47 w 59"/>
                <a:gd name="T73" fmla="*/ 76 h 115"/>
                <a:gd name="T74" fmla="*/ 39 w 59"/>
                <a:gd name="T75" fmla="*/ 11 h 115"/>
                <a:gd name="T76" fmla="*/ 46 w 59"/>
                <a:gd name="T77" fmla="*/ 25 h 115"/>
                <a:gd name="T78" fmla="*/ 46 w 59"/>
                <a:gd name="T79" fmla="*/ 37 h 115"/>
                <a:gd name="T80" fmla="*/ 45 w 59"/>
                <a:gd name="T81" fmla="*/ 86 h 115"/>
                <a:gd name="T82" fmla="*/ 44 w 59"/>
                <a:gd name="T83" fmla="*/ 92 h 115"/>
                <a:gd name="T84" fmla="*/ 39 w 59"/>
                <a:gd name="T85" fmla="*/ 98 h 115"/>
                <a:gd name="T86" fmla="*/ 34 w 59"/>
                <a:gd name="T87" fmla="*/ 101 h 115"/>
                <a:gd name="T88" fmla="*/ 18 w 59"/>
                <a:gd name="T89" fmla="*/ 96 h 115"/>
                <a:gd name="T90" fmla="*/ 14 w 59"/>
                <a:gd name="T91" fmla="*/ 85 h 115"/>
                <a:gd name="T92" fmla="*/ 14 w 59"/>
                <a:gd name="T93" fmla="*/ 36 h 115"/>
                <a:gd name="T94" fmla="*/ 14 w 59"/>
                <a:gd name="T95" fmla="*/ 26 h 115"/>
                <a:gd name="T96" fmla="*/ 22 w 59"/>
                <a:gd name="T97" fmla="*/ 13 h 115"/>
                <a:gd name="T98" fmla="*/ 30 w 59"/>
                <a:gd name="T99" fmla="*/ 9 h 115"/>
                <a:gd name="T100" fmla="*/ 13 w 59"/>
                <a:gd name="T101" fmla="*/ 10 h 115"/>
                <a:gd name="T102" fmla="*/ 23 w 59"/>
                <a:gd name="T103" fmla="*/ 2 h 115"/>
                <a:gd name="T104" fmla="*/ 0 w 59"/>
                <a:gd name="T105" fmla="*/ 24 h 115"/>
                <a:gd name="T106" fmla="*/ 0 w 59"/>
                <a:gd name="T107" fmla="*/ 3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115">
                  <a:moveTo>
                    <a:pt x="0" y="83"/>
                  </a:moveTo>
                  <a:cubicBezTo>
                    <a:pt x="0" y="85"/>
                    <a:pt x="0" y="85"/>
                    <a:pt x="0" y="85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87"/>
                    <a:pt x="0" y="88"/>
                    <a:pt x="0" y="88"/>
                  </a:cubicBezTo>
                  <a:cubicBezTo>
                    <a:pt x="0" y="90"/>
                    <a:pt x="0" y="92"/>
                    <a:pt x="1" y="94"/>
                  </a:cubicBezTo>
                  <a:cubicBezTo>
                    <a:pt x="3" y="103"/>
                    <a:pt x="9" y="109"/>
                    <a:pt x="17" y="113"/>
                  </a:cubicBezTo>
                  <a:cubicBezTo>
                    <a:pt x="21" y="115"/>
                    <a:pt x="25" y="115"/>
                    <a:pt x="29" y="115"/>
                  </a:cubicBezTo>
                  <a:cubicBezTo>
                    <a:pt x="33" y="115"/>
                    <a:pt x="37" y="115"/>
                    <a:pt x="41" y="113"/>
                  </a:cubicBezTo>
                  <a:cubicBezTo>
                    <a:pt x="43" y="112"/>
                    <a:pt x="45" y="111"/>
                    <a:pt x="47" y="110"/>
                  </a:cubicBezTo>
                  <a:cubicBezTo>
                    <a:pt x="47" y="109"/>
                    <a:pt x="48" y="109"/>
                    <a:pt x="48" y="109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9" y="108"/>
                    <a:pt x="49" y="108"/>
                    <a:pt x="49" y="108"/>
                  </a:cubicBezTo>
                  <a:cubicBezTo>
                    <a:pt x="50" y="107"/>
                    <a:pt x="50" y="106"/>
                    <a:pt x="51" y="106"/>
                  </a:cubicBezTo>
                  <a:cubicBezTo>
                    <a:pt x="54" y="103"/>
                    <a:pt x="56" y="99"/>
                    <a:pt x="57" y="94"/>
                  </a:cubicBezTo>
                  <a:cubicBezTo>
                    <a:pt x="58" y="92"/>
                    <a:pt x="58" y="90"/>
                    <a:pt x="58" y="88"/>
                  </a:cubicBezTo>
                  <a:cubicBezTo>
                    <a:pt x="58" y="88"/>
                    <a:pt x="58" y="87"/>
                    <a:pt x="58" y="87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3"/>
                    <a:pt x="58" y="83"/>
                    <a:pt x="58" y="83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8" y="87"/>
                    <a:pt x="58" y="88"/>
                    <a:pt x="58" y="88"/>
                  </a:cubicBezTo>
                  <a:cubicBezTo>
                    <a:pt x="58" y="90"/>
                    <a:pt x="58" y="91"/>
                    <a:pt x="57" y="92"/>
                  </a:cubicBezTo>
                  <a:cubicBezTo>
                    <a:pt x="57" y="97"/>
                    <a:pt x="54" y="102"/>
                    <a:pt x="50" y="106"/>
                  </a:cubicBezTo>
                  <a:cubicBezTo>
                    <a:pt x="50" y="107"/>
                    <a:pt x="49" y="107"/>
                    <a:pt x="49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47" y="108"/>
                    <a:pt x="47" y="108"/>
                    <a:pt x="47" y="108"/>
                  </a:cubicBezTo>
                  <a:cubicBezTo>
                    <a:pt x="46" y="109"/>
                    <a:pt x="45" y="110"/>
                    <a:pt x="44" y="111"/>
                  </a:cubicBezTo>
                  <a:cubicBezTo>
                    <a:pt x="42" y="112"/>
                    <a:pt x="39" y="113"/>
                    <a:pt x="37" y="114"/>
                  </a:cubicBezTo>
                  <a:cubicBezTo>
                    <a:pt x="34" y="115"/>
                    <a:pt x="32" y="115"/>
                    <a:pt x="29" y="115"/>
                  </a:cubicBezTo>
                  <a:cubicBezTo>
                    <a:pt x="27" y="115"/>
                    <a:pt x="24" y="115"/>
                    <a:pt x="21" y="114"/>
                  </a:cubicBezTo>
                  <a:cubicBezTo>
                    <a:pt x="11" y="111"/>
                    <a:pt x="3" y="103"/>
                    <a:pt x="1" y="92"/>
                  </a:cubicBezTo>
                  <a:cubicBezTo>
                    <a:pt x="1" y="92"/>
                    <a:pt x="1" y="93"/>
                    <a:pt x="1" y="92"/>
                  </a:cubicBezTo>
                  <a:cubicBezTo>
                    <a:pt x="4" y="102"/>
                    <a:pt x="12" y="110"/>
                    <a:pt x="22" y="113"/>
                  </a:cubicBezTo>
                  <a:cubicBezTo>
                    <a:pt x="24" y="114"/>
                    <a:pt x="27" y="114"/>
                    <a:pt x="30" y="114"/>
                  </a:cubicBezTo>
                  <a:cubicBezTo>
                    <a:pt x="32" y="114"/>
                    <a:pt x="35" y="114"/>
                    <a:pt x="37" y="113"/>
                  </a:cubicBezTo>
                  <a:cubicBezTo>
                    <a:pt x="40" y="112"/>
                    <a:pt x="42" y="111"/>
                    <a:pt x="44" y="110"/>
                  </a:cubicBezTo>
                  <a:cubicBezTo>
                    <a:pt x="45" y="109"/>
                    <a:pt x="46" y="108"/>
                    <a:pt x="47" y="107"/>
                  </a:cubicBezTo>
                  <a:cubicBezTo>
                    <a:pt x="47" y="107"/>
                    <a:pt x="48" y="107"/>
                    <a:pt x="48" y="106"/>
                  </a:cubicBezTo>
                  <a:cubicBezTo>
                    <a:pt x="49" y="106"/>
                    <a:pt x="49" y="106"/>
                    <a:pt x="50" y="105"/>
                  </a:cubicBezTo>
                  <a:cubicBezTo>
                    <a:pt x="54" y="101"/>
                    <a:pt x="56" y="96"/>
                    <a:pt x="57" y="91"/>
                  </a:cubicBezTo>
                  <a:cubicBezTo>
                    <a:pt x="57" y="90"/>
                    <a:pt x="57" y="89"/>
                    <a:pt x="57" y="87"/>
                  </a:cubicBezTo>
                  <a:cubicBezTo>
                    <a:pt x="57" y="84"/>
                    <a:pt x="57" y="84"/>
                    <a:pt x="57" y="84"/>
                  </a:cubicBezTo>
                  <a:cubicBezTo>
                    <a:pt x="57" y="78"/>
                    <a:pt x="57" y="78"/>
                    <a:pt x="57" y="78"/>
                  </a:cubicBezTo>
                  <a:cubicBezTo>
                    <a:pt x="58" y="70"/>
                    <a:pt x="58" y="61"/>
                    <a:pt x="57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28"/>
                    <a:pt x="59" y="27"/>
                    <a:pt x="59" y="25"/>
                  </a:cubicBezTo>
                  <a:cubicBezTo>
                    <a:pt x="59" y="21"/>
                    <a:pt x="58" y="17"/>
                    <a:pt x="56" y="13"/>
                  </a:cubicBezTo>
                  <a:cubicBezTo>
                    <a:pt x="53" y="7"/>
                    <a:pt x="48" y="4"/>
                    <a:pt x="43" y="2"/>
                  </a:cubicBezTo>
                  <a:cubicBezTo>
                    <a:pt x="48" y="5"/>
                    <a:pt x="52" y="10"/>
                    <a:pt x="54" y="15"/>
                  </a:cubicBezTo>
                  <a:cubicBezTo>
                    <a:pt x="55" y="17"/>
                    <a:pt x="56" y="20"/>
                    <a:pt x="57" y="23"/>
                  </a:cubicBezTo>
                  <a:cubicBezTo>
                    <a:pt x="57" y="24"/>
                    <a:pt x="57" y="25"/>
                    <a:pt x="57" y="25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6" y="40"/>
                    <a:pt x="56" y="50"/>
                    <a:pt x="56" y="59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6" y="81"/>
                    <a:pt x="56" y="81"/>
                    <a:pt x="56" y="81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6" y="86"/>
                    <a:pt x="56" y="86"/>
                    <a:pt x="56" y="86"/>
                  </a:cubicBezTo>
                  <a:cubicBezTo>
                    <a:pt x="56" y="87"/>
                    <a:pt x="56" y="88"/>
                    <a:pt x="56" y="88"/>
                  </a:cubicBezTo>
                  <a:cubicBezTo>
                    <a:pt x="55" y="91"/>
                    <a:pt x="55" y="94"/>
                    <a:pt x="54" y="97"/>
                  </a:cubicBezTo>
                  <a:cubicBezTo>
                    <a:pt x="53" y="99"/>
                    <a:pt x="51" y="102"/>
                    <a:pt x="49" y="104"/>
                  </a:cubicBezTo>
                  <a:cubicBezTo>
                    <a:pt x="48" y="104"/>
                    <a:pt x="48" y="105"/>
                    <a:pt x="47" y="105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7"/>
                    <a:pt x="46" y="107"/>
                    <a:pt x="46" y="107"/>
                  </a:cubicBezTo>
                  <a:cubicBezTo>
                    <a:pt x="45" y="107"/>
                    <a:pt x="44" y="108"/>
                    <a:pt x="43" y="109"/>
                  </a:cubicBezTo>
                  <a:cubicBezTo>
                    <a:pt x="40" y="110"/>
                    <a:pt x="37" y="111"/>
                    <a:pt x="35" y="112"/>
                  </a:cubicBezTo>
                  <a:cubicBezTo>
                    <a:pt x="37" y="111"/>
                    <a:pt x="39" y="111"/>
                    <a:pt x="41" y="110"/>
                  </a:cubicBezTo>
                  <a:cubicBezTo>
                    <a:pt x="42" y="109"/>
                    <a:pt x="44" y="108"/>
                    <a:pt x="45" y="108"/>
                  </a:cubicBezTo>
                  <a:cubicBezTo>
                    <a:pt x="45" y="107"/>
                    <a:pt x="46" y="107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6" y="106"/>
                    <a:pt x="46" y="106"/>
                    <a:pt x="46" y="106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51" y="102"/>
                    <a:pt x="54" y="97"/>
                    <a:pt x="55" y="93"/>
                  </a:cubicBezTo>
                  <a:cubicBezTo>
                    <a:pt x="55" y="91"/>
                    <a:pt x="55" y="90"/>
                    <a:pt x="55" y="89"/>
                  </a:cubicBezTo>
                  <a:cubicBezTo>
                    <a:pt x="55" y="88"/>
                    <a:pt x="55" y="86"/>
                    <a:pt x="55" y="85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5"/>
                    <a:pt x="55" y="71"/>
                    <a:pt x="56" y="67"/>
                  </a:cubicBezTo>
                  <a:cubicBezTo>
                    <a:pt x="56" y="55"/>
                    <a:pt x="56" y="45"/>
                    <a:pt x="56" y="34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3"/>
                    <a:pt x="56" y="20"/>
                    <a:pt x="54" y="17"/>
                  </a:cubicBezTo>
                  <a:cubicBezTo>
                    <a:pt x="52" y="11"/>
                    <a:pt x="48" y="6"/>
                    <a:pt x="43" y="3"/>
                  </a:cubicBezTo>
                  <a:cubicBezTo>
                    <a:pt x="41" y="2"/>
                    <a:pt x="40" y="1"/>
                    <a:pt x="39" y="1"/>
                  </a:cubicBezTo>
                  <a:cubicBezTo>
                    <a:pt x="37" y="0"/>
                    <a:pt x="35" y="0"/>
                    <a:pt x="34" y="0"/>
                  </a:cubicBezTo>
                  <a:cubicBezTo>
                    <a:pt x="31" y="1"/>
                    <a:pt x="29" y="2"/>
                    <a:pt x="29" y="3"/>
                  </a:cubicBezTo>
                  <a:cubicBezTo>
                    <a:pt x="29" y="3"/>
                    <a:pt x="30" y="4"/>
                    <a:pt x="31" y="4"/>
                  </a:cubicBezTo>
                  <a:cubicBezTo>
                    <a:pt x="32" y="5"/>
                    <a:pt x="33" y="5"/>
                    <a:pt x="35" y="6"/>
                  </a:cubicBezTo>
                  <a:cubicBezTo>
                    <a:pt x="36" y="6"/>
                    <a:pt x="38" y="7"/>
                    <a:pt x="39" y="8"/>
                  </a:cubicBezTo>
                  <a:cubicBezTo>
                    <a:pt x="40" y="8"/>
                    <a:pt x="41" y="9"/>
                    <a:pt x="41" y="9"/>
                  </a:cubicBezTo>
                  <a:cubicBezTo>
                    <a:pt x="41" y="10"/>
                    <a:pt x="41" y="10"/>
                    <a:pt x="40" y="10"/>
                  </a:cubicBezTo>
                  <a:cubicBezTo>
                    <a:pt x="45" y="14"/>
                    <a:pt x="49" y="21"/>
                    <a:pt x="48" y="27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58"/>
                    <a:pt x="48" y="67"/>
                    <a:pt x="48" y="7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7" y="87"/>
                    <a:pt x="47" y="88"/>
                    <a:pt x="47" y="89"/>
                  </a:cubicBezTo>
                  <a:cubicBezTo>
                    <a:pt x="46" y="93"/>
                    <a:pt x="45" y="96"/>
                    <a:pt x="42" y="98"/>
                  </a:cubicBezTo>
                  <a:cubicBezTo>
                    <a:pt x="45" y="96"/>
                    <a:pt x="46" y="93"/>
                    <a:pt x="47" y="89"/>
                  </a:cubicBezTo>
                  <a:cubicBezTo>
                    <a:pt x="47" y="88"/>
                    <a:pt x="47" y="87"/>
                    <a:pt x="47" y="86"/>
                  </a:cubicBezTo>
                  <a:cubicBezTo>
                    <a:pt x="47" y="83"/>
                    <a:pt x="47" y="83"/>
                    <a:pt x="47" y="83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8" y="20"/>
                    <a:pt x="45" y="14"/>
                    <a:pt x="39" y="11"/>
                  </a:cubicBezTo>
                  <a:cubicBezTo>
                    <a:pt x="38" y="11"/>
                    <a:pt x="38" y="12"/>
                    <a:pt x="40" y="14"/>
                  </a:cubicBezTo>
                  <a:cubicBezTo>
                    <a:pt x="41" y="15"/>
                    <a:pt x="44" y="18"/>
                    <a:pt x="45" y="22"/>
                  </a:cubicBezTo>
                  <a:cubicBezTo>
                    <a:pt x="46" y="23"/>
                    <a:pt x="46" y="24"/>
                    <a:pt x="46" y="25"/>
                  </a:cubicBezTo>
                  <a:cubicBezTo>
                    <a:pt x="46" y="26"/>
                    <a:pt x="46" y="26"/>
                    <a:pt x="46" y="27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6" y="32"/>
                    <a:pt x="46" y="35"/>
                    <a:pt x="46" y="37"/>
                  </a:cubicBezTo>
                  <a:cubicBezTo>
                    <a:pt x="45" y="49"/>
                    <a:pt x="45" y="62"/>
                    <a:pt x="45" y="7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5" y="86"/>
                  </a:cubicBezTo>
                  <a:cubicBezTo>
                    <a:pt x="45" y="87"/>
                    <a:pt x="45" y="87"/>
                    <a:pt x="45" y="87"/>
                  </a:cubicBezTo>
                  <a:cubicBezTo>
                    <a:pt x="45" y="88"/>
                    <a:pt x="45" y="89"/>
                    <a:pt x="45" y="89"/>
                  </a:cubicBezTo>
                  <a:cubicBezTo>
                    <a:pt x="44" y="90"/>
                    <a:pt x="44" y="91"/>
                    <a:pt x="44" y="92"/>
                  </a:cubicBezTo>
                  <a:cubicBezTo>
                    <a:pt x="43" y="94"/>
                    <a:pt x="42" y="96"/>
                    <a:pt x="40" y="97"/>
                  </a:cubicBezTo>
                  <a:cubicBezTo>
                    <a:pt x="40" y="97"/>
                    <a:pt x="40" y="97"/>
                    <a:pt x="40" y="97"/>
                  </a:cubicBezTo>
                  <a:cubicBezTo>
                    <a:pt x="40" y="98"/>
                    <a:pt x="39" y="98"/>
                    <a:pt x="39" y="98"/>
                  </a:cubicBezTo>
                  <a:cubicBezTo>
                    <a:pt x="39" y="98"/>
                    <a:pt x="39" y="98"/>
                    <a:pt x="38" y="99"/>
                  </a:cubicBezTo>
                  <a:cubicBezTo>
                    <a:pt x="38" y="99"/>
                    <a:pt x="38" y="99"/>
                    <a:pt x="37" y="99"/>
                  </a:cubicBezTo>
                  <a:cubicBezTo>
                    <a:pt x="36" y="100"/>
                    <a:pt x="35" y="100"/>
                    <a:pt x="34" y="101"/>
                  </a:cubicBezTo>
                  <a:cubicBezTo>
                    <a:pt x="33" y="101"/>
                    <a:pt x="31" y="101"/>
                    <a:pt x="30" y="101"/>
                  </a:cubicBezTo>
                  <a:cubicBezTo>
                    <a:pt x="28" y="101"/>
                    <a:pt x="27" y="101"/>
                    <a:pt x="25" y="101"/>
                  </a:cubicBezTo>
                  <a:cubicBezTo>
                    <a:pt x="22" y="100"/>
                    <a:pt x="20" y="98"/>
                    <a:pt x="18" y="96"/>
                  </a:cubicBezTo>
                  <a:cubicBezTo>
                    <a:pt x="16" y="93"/>
                    <a:pt x="14" y="90"/>
                    <a:pt x="14" y="87"/>
                  </a:cubicBezTo>
                  <a:cubicBezTo>
                    <a:pt x="14" y="87"/>
                    <a:pt x="14" y="87"/>
                    <a:pt x="14" y="86"/>
                  </a:cubicBezTo>
                  <a:cubicBezTo>
                    <a:pt x="14" y="85"/>
                    <a:pt x="14" y="85"/>
                    <a:pt x="14" y="85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4" y="62"/>
                    <a:pt x="14" y="49"/>
                    <a:pt x="14" y="3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5"/>
                    <a:pt x="14" y="25"/>
                    <a:pt x="14" y="24"/>
                  </a:cubicBezTo>
                  <a:cubicBezTo>
                    <a:pt x="14" y="23"/>
                    <a:pt x="14" y="22"/>
                    <a:pt x="15" y="21"/>
                  </a:cubicBezTo>
                  <a:cubicBezTo>
                    <a:pt x="16" y="18"/>
                    <a:pt x="19" y="15"/>
                    <a:pt x="22" y="13"/>
                  </a:cubicBezTo>
                  <a:cubicBezTo>
                    <a:pt x="25" y="11"/>
                    <a:pt x="27" y="10"/>
                    <a:pt x="28" y="10"/>
                  </a:cubicBezTo>
                  <a:cubicBezTo>
                    <a:pt x="29" y="10"/>
                    <a:pt x="29" y="9"/>
                    <a:pt x="29" y="9"/>
                  </a:cubicBezTo>
                  <a:cubicBezTo>
                    <a:pt x="29" y="9"/>
                    <a:pt x="30" y="9"/>
                    <a:pt x="30" y="9"/>
                  </a:cubicBezTo>
                  <a:cubicBezTo>
                    <a:pt x="30" y="8"/>
                    <a:pt x="30" y="8"/>
                    <a:pt x="29" y="8"/>
                  </a:cubicBezTo>
                  <a:cubicBezTo>
                    <a:pt x="28" y="7"/>
                    <a:pt x="27" y="6"/>
                    <a:pt x="24" y="6"/>
                  </a:cubicBezTo>
                  <a:cubicBezTo>
                    <a:pt x="21" y="6"/>
                    <a:pt x="17" y="7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6" y="6"/>
                    <a:pt x="19" y="5"/>
                    <a:pt x="21" y="4"/>
                  </a:cubicBezTo>
                  <a:cubicBezTo>
                    <a:pt x="22" y="3"/>
                    <a:pt x="23" y="3"/>
                    <a:pt x="23" y="2"/>
                  </a:cubicBezTo>
                  <a:cubicBezTo>
                    <a:pt x="23" y="1"/>
                    <a:pt x="21" y="1"/>
                    <a:pt x="22" y="0"/>
                  </a:cubicBezTo>
                  <a:cubicBezTo>
                    <a:pt x="17" y="1"/>
                    <a:pt x="12" y="4"/>
                    <a:pt x="8" y="8"/>
                  </a:cubicBezTo>
                  <a:cubicBezTo>
                    <a:pt x="4" y="12"/>
                    <a:pt x="1" y="18"/>
                    <a:pt x="0" y="24"/>
                  </a:cubicBezTo>
                  <a:cubicBezTo>
                    <a:pt x="0" y="25"/>
                    <a:pt x="0" y="26"/>
                    <a:pt x="0" y="2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6292851" y="2822576"/>
              <a:ext cx="49213" cy="33338"/>
            </a:xfrm>
            <a:custGeom>
              <a:avLst/>
              <a:gdLst>
                <a:gd name="T0" fmla="*/ 13 w 13"/>
                <a:gd name="T1" fmla="*/ 0 h 9"/>
                <a:gd name="T2" fmla="*/ 9 w 13"/>
                <a:gd name="T3" fmla="*/ 3 h 9"/>
                <a:gd name="T4" fmla="*/ 0 w 13"/>
                <a:gd name="T5" fmla="*/ 9 h 9"/>
                <a:gd name="T6" fmla="*/ 0 w 13"/>
                <a:gd name="T7" fmla="*/ 9 h 9"/>
                <a:gd name="T8" fmla="*/ 9 w 13"/>
                <a:gd name="T9" fmla="*/ 3 h 9"/>
                <a:gd name="T10" fmla="*/ 13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3" y="0"/>
                  </a:moveTo>
                  <a:cubicBezTo>
                    <a:pt x="12" y="1"/>
                    <a:pt x="10" y="2"/>
                    <a:pt x="9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2"/>
                    <a:pt x="12" y="1"/>
                    <a:pt x="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36"/>
            <p:cNvSpPr/>
            <p:nvPr/>
          </p:nvSpPr>
          <p:spPr bwMode="auto">
            <a:xfrm>
              <a:off x="6289676" y="2833688"/>
              <a:ext cx="3175" cy="22225"/>
            </a:xfrm>
            <a:custGeom>
              <a:avLst/>
              <a:gdLst>
                <a:gd name="T0" fmla="*/ 2 w 2"/>
                <a:gd name="T1" fmla="*/ 14 h 14"/>
                <a:gd name="T2" fmla="*/ 2 w 2"/>
                <a:gd name="T3" fmla="*/ 14 h 14"/>
                <a:gd name="T4" fmla="*/ 0 w 2"/>
                <a:gd name="T5" fmla="*/ 0 h 14"/>
                <a:gd name="T6" fmla="*/ 2 w 2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4">
                  <a:moveTo>
                    <a:pt x="2" y="14"/>
                  </a:moveTo>
                  <a:lnTo>
                    <a:pt x="2" y="14"/>
                  </a:lnTo>
                  <a:lnTo>
                    <a:pt x="0" y="0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37"/>
            <p:cNvSpPr>
              <a:spLocks noEditPoints="1"/>
            </p:cNvSpPr>
            <p:nvPr/>
          </p:nvSpPr>
          <p:spPr bwMode="auto">
            <a:xfrm>
              <a:off x="6286501" y="2674938"/>
              <a:ext cx="120650" cy="177800"/>
            </a:xfrm>
            <a:custGeom>
              <a:avLst/>
              <a:gdLst>
                <a:gd name="T0" fmla="*/ 1 w 32"/>
                <a:gd name="T1" fmla="*/ 18 h 47"/>
                <a:gd name="T2" fmla="*/ 3 w 32"/>
                <a:gd name="T3" fmla="*/ 14 h 47"/>
                <a:gd name="T4" fmla="*/ 3 w 32"/>
                <a:gd name="T5" fmla="*/ 13 h 47"/>
                <a:gd name="T6" fmla="*/ 5 w 32"/>
                <a:gd name="T7" fmla="*/ 12 h 47"/>
                <a:gd name="T8" fmla="*/ 2 w 32"/>
                <a:gd name="T9" fmla="*/ 19 h 47"/>
                <a:gd name="T10" fmla="*/ 1 w 32"/>
                <a:gd name="T11" fmla="*/ 38 h 47"/>
                <a:gd name="T12" fmla="*/ 11 w 32"/>
                <a:gd name="T13" fmla="*/ 41 h 47"/>
                <a:gd name="T14" fmla="*/ 15 w 32"/>
                <a:gd name="T15" fmla="*/ 39 h 47"/>
                <a:gd name="T16" fmla="*/ 25 w 32"/>
                <a:gd name="T17" fmla="*/ 27 h 47"/>
                <a:gd name="T18" fmla="*/ 4 w 32"/>
                <a:gd name="T19" fmla="*/ 44 h 47"/>
                <a:gd name="T20" fmla="*/ 10 w 32"/>
                <a:gd name="T21" fmla="*/ 40 h 47"/>
                <a:gd name="T22" fmla="*/ 18 w 32"/>
                <a:gd name="T23" fmla="*/ 34 h 47"/>
                <a:gd name="T24" fmla="*/ 25 w 32"/>
                <a:gd name="T25" fmla="*/ 26 h 47"/>
                <a:gd name="T26" fmla="*/ 20 w 32"/>
                <a:gd name="T27" fmla="*/ 22 h 47"/>
                <a:gd name="T28" fmla="*/ 17 w 32"/>
                <a:gd name="T29" fmla="*/ 23 h 47"/>
                <a:gd name="T30" fmla="*/ 14 w 32"/>
                <a:gd name="T31" fmla="*/ 26 h 47"/>
                <a:gd name="T32" fmla="*/ 15 w 32"/>
                <a:gd name="T33" fmla="*/ 22 h 47"/>
                <a:gd name="T34" fmla="*/ 16 w 32"/>
                <a:gd name="T35" fmla="*/ 20 h 47"/>
                <a:gd name="T36" fmla="*/ 16 w 32"/>
                <a:gd name="T37" fmla="*/ 19 h 47"/>
                <a:gd name="T38" fmla="*/ 17 w 32"/>
                <a:gd name="T39" fmla="*/ 19 h 47"/>
                <a:gd name="T40" fmla="*/ 21 w 32"/>
                <a:gd name="T41" fmla="*/ 20 h 47"/>
                <a:gd name="T42" fmla="*/ 24 w 32"/>
                <a:gd name="T43" fmla="*/ 17 h 47"/>
                <a:gd name="T44" fmla="*/ 27 w 32"/>
                <a:gd name="T45" fmla="*/ 22 h 47"/>
                <a:gd name="T46" fmla="*/ 28 w 32"/>
                <a:gd name="T47" fmla="*/ 8 h 47"/>
                <a:gd name="T48" fmla="*/ 27 w 32"/>
                <a:gd name="T49" fmla="*/ 5 h 47"/>
                <a:gd name="T50" fmla="*/ 26 w 32"/>
                <a:gd name="T51" fmla="*/ 5 h 47"/>
                <a:gd name="T52" fmla="*/ 20 w 32"/>
                <a:gd name="T53" fmla="*/ 1 h 47"/>
                <a:gd name="T54" fmla="*/ 20 w 32"/>
                <a:gd name="T55" fmla="*/ 1 h 47"/>
                <a:gd name="T56" fmla="*/ 15 w 32"/>
                <a:gd name="T57" fmla="*/ 2 h 47"/>
                <a:gd name="T58" fmla="*/ 5 w 32"/>
                <a:gd name="T59" fmla="*/ 10 h 47"/>
                <a:gd name="T60" fmla="*/ 3 w 32"/>
                <a:gd name="T61" fmla="*/ 14 h 47"/>
                <a:gd name="T62" fmla="*/ 2 w 32"/>
                <a:gd name="T63" fmla="*/ 16 h 47"/>
                <a:gd name="T64" fmla="*/ 0 w 32"/>
                <a:gd name="T65" fmla="*/ 38 h 47"/>
                <a:gd name="T66" fmla="*/ 1 w 32"/>
                <a:gd name="T67" fmla="*/ 38 h 47"/>
                <a:gd name="T68" fmla="*/ 11 w 32"/>
                <a:gd name="T69" fmla="*/ 29 h 47"/>
                <a:gd name="T70" fmla="*/ 11 w 32"/>
                <a:gd name="T71" fmla="*/ 29 h 47"/>
                <a:gd name="T72" fmla="*/ 11 w 32"/>
                <a:gd name="T73" fmla="*/ 29 h 47"/>
                <a:gd name="T74" fmla="*/ 3 w 32"/>
                <a:gd name="T75" fmla="*/ 24 h 47"/>
                <a:gd name="T76" fmla="*/ 4 w 32"/>
                <a:gd name="T77" fmla="*/ 42 h 47"/>
                <a:gd name="T78" fmla="*/ 6 w 32"/>
                <a:gd name="T79" fmla="*/ 32 h 47"/>
                <a:gd name="T80" fmla="*/ 5 w 32"/>
                <a:gd name="T81" fmla="*/ 33 h 47"/>
                <a:gd name="T82" fmla="*/ 6 w 32"/>
                <a:gd name="T83" fmla="*/ 32 h 47"/>
                <a:gd name="T84" fmla="*/ 11 w 32"/>
                <a:gd name="T85" fmla="*/ 34 h 47"/>
                <a:gd name="T86" fmla="*/ 11 w 32"/>
                <a:gd name="T87" fmla="*/ 36 h 47"/>
                <a:gd name="T88" fmla="*/ 21 w 32"/>
                <a:gd name="T89" fmla="*/ 1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" h="47">
                  <a:moveTo>
                    <a:pt x="0" y="25"/>
                  </a:moveTo>
                  <a:cubicBezTo>
                    <a:pt x="0" y="23"/>
                    <a:pt x="1" y="21"/>
                    <a:pt x="1" y="18"/>
                  </a:cubicBezTo>
                  <a:cubicBezTo>
                    <a:pt x="2" y="17"/>
                    <a:pt x="2" y="16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2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4" y="13"/>
                    <a:pt x="4" y="14"/>
                    <a:pt x="3" y="15"/>
                  </a:cubicBezTo>
                  <a:cubicBezTo>
                    <a:pt x="3" y="16"/>
                    <a:pt x="3" y="18"/>
                    <a:pt x="2" y="19"/>
                  </a:cubicBezTo>
                  <a:cubicBezTo>
                    <a:pt x="2" y="21"/>
                    <a:pt x="1" y="23"/>
                    <a:pt x="1" y="25"/>
                  </a:cubicBezTo>
                  <a:cubicBezTo>
                    <a:pt x="1" y="29"/>
                    <a:pt x="1" y="34"/>
                    <a:pt x="1" y="38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0"/>
                    <a:pt x="13" y="39"/>
                    <a:pt x="15" y="3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8" y="37"/>
                    <a:pt x="21" y="34"/>
                    <a:pt x="24" y="32"/>
                  </a:cubicBezTo>
                  <a:cubicBezTo>
                    <a:pt x="25" y="30"/>
                    <a:pt x="25" y="29"/>
                    <a:pt x="25" y="27"/>
                  </a:cubicBezTo>
                  <a:cubicBezTo>
                    <a:pt x="20" y="32"/>
                    <a:pt x="15" y="36"/>
                    <a:pt x="10" y="40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3" y="38"/>
                    <a:pt x="16" y="36"/>
                    <a:pt x="18" y="34"/>
                  </a:cubicBezTo>
                  <a:cubicBezTo>
                    <a:pt x="20" y="31"/>
                    <a:pt x="22" y="29"/>
                    <a:pt x="24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5"/>
                    <a:pt x="25" y="25"/>
                    <a:pt x="25" y="24"/>
                  </a:cubicBezTo>
                  <a:cubicBezTo>
                    <a:pt x="24" y="22"/>
                    <a:pt x="22" y="21"/>
                    <a:pt x="20" y="22"/>
                  </a:cubicBezTo>
                  <a:cubicBezTo>
                    <a:pt x="19" y="23"/>
                    <a:pt x="19" y="24"/>
                    <a:pt x="19" y="24"/>
                  </a:cubicBezTo>
                  <a:cubicBezTo>
                    <a:pt x="18" y="24"/>
                    <a:pt x="18" y="23"/>
                    <a:pt x="17" y="23"/>
                  </a:cubicBezTo>
                  <a:cubicBezTo>
                    <a:pt x="16" y="24"/>
                    <a:pt x="15" y="26"/>
                    <a:pt x="14" y="27"/>
                  </a:cubicBezTo>
                  <a:cubicBezTo>
                    <a:pt x="14" y="27"/>
                    <a:pt x="14" y="26"/>
                    <a:pt x="14" y="26"/>
                  </a:cubicBezTo>
                  <a:cubicBezTo>
                    <a:pt x="15" y="25"/>
                    <a:pt x="16" y="24"/>
                    <a:pt x="17" y="22"/>
                  </a:cubicBez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1"/>
                    <a:pt x="15" y="21"/>
                  </a:cubicBezTo>
                  <a:cubicBezTo>
                    <a:pt x="15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20"/>
                    <a:pt x="20" y="20"/>
                    <a:pt x="21" y="20"/>
                  </a:cubicBezTo>
                  <a:cubicBezTo>
                    <a:pt x="21" y="19"/>
                    <a:pt x="22" y="18"/>
                    <a:pt x="23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20"/>
                    <a:pt x="24" y="20"/>
                    <a:pt x="25" y="21"/>
                  </a:cubicBezTo>
                  <a:cubicBezTo>
                    <a:pt x="25" y="21"/>
                    <a:pt x="27" y="21"/>
                    <a:pt x="27" y="22"/>
                  </a:cubicBezTo>
                  <a:cubicBezTo>
                    <a:pt x="28" y="18"/>
                    <a:pt x="28" y="15"/>
                    <a:pt x="29" y="11"/>
                  </a:cubicBezTo>
                  <a:cubicBezTo>
                    <a:pt x="29" y="11"/>
                    <a:pt x="28" y="9"/>
                    <a:pt x="28" y="8"/>
                  </a:cubicBezTo>
                  <a:cubicBezTo>
                    <a:pt x="28" y="8"/>
                    <a:pt x="28" y="7"/>
                    <a:pt x="27" y="6"/>
                  </a:cubicBezTo>
                  <a:cubicBezTo>
                    <a:pt x="27" y="6"/>
                    <a:pt x="27" y="6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2" y="8"/>
                    <a:pt x="19" y="0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1" y="4"/>
                    <a:pt x="10" y="5"/>
                  </a:cubicBezTo>
                  <a:cubicBezTo>
                    <a:pt x="8" y="7"/>
                    <a:pt x="7" y="8"/>
                    <a:pt x="5" y="10"/>
                  </a:cubicBezTo>
                  <a:cubicBezTo>
                    <a:pt x="4" y="11"/>
                    <a:pt x="4" y="12"/>
                    <a:pt x="3" y="13"/>
                  </a:cubicBezTo>
                  <a:cubicBezTo>
                    <a:pt x="3" y="13"/>
                    <a:pt x="3" y="13"/>
                    <a:pt x="3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6"/>
                  </a:cubicBezTo>
                  <a:cubicBezTo>
                    <a:pt x="0" y="20"/>
                    <a:pt x="0" y="23"/>
                    <a:pt x="0" y="27"/>
                  </a:cubicBezTo>
                  <a:cubicBezTo>
                    <a:pt x="0" y="31"/>
                    <a:pt x="0" y="34"/>
                    <a:pt x="0" y="38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0" y="34"/>
                    <a:pt x="0" y="29"/>
                    <a:pt x="0" y="25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3" y="37"/>
                  </a:moveTo>
                  <a:cubicBezTo>
                    <a:pt x="2" y="33"/>
                    <a:pt x="2" y="28"/>
                    <a:pt x="3" y="24"/>
                  </a:cubicBezTo>
                  <a:cubicBezTo>
                    <a:pt x="2" y="28"/>
                    <a:pt x="3" y="33"/>
                    <a:pt x="3" y="37"/>
                  </a:cubicBezTo>
                  <a:cubicBezTo>
                    <a:pt x="4" y="42"/>
                    <a:pt x="4" y="42"/>
                    <a:pt x="4" y="42"/>
                  </a:cubicBezTo>
                  <a:lnTo>
                    <a:pt x="3" y="37"/>
                  </a:lnTo>
                  <a:close/>
                  <a:moveTo>
                    <a:pt x="6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6" y="33"/>
                    <a:pt x="5" y="33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6" y="33"/>
                    <a:pt x="6" y="32"/>
                  </a:cubicBezTo>
                  <a:close/>
                  <a:moveTo>
                    <a:pt x="11" y="36"/>
                  </a:move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5"/>
                    <a:pt x="11" y="35"/>
                    <a:pt x="11" y="36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38"/>
            <p:cNvSpPr/>
            <p:nvPr/>
          </p:nvSpPr>
          <p:spPr bwMode="auto">
            <a:xfrm>
              <a:off x="5940426" y="2652713"/>
              <a:ext cx="112713" cy="173038"/>
            </a:xfrm>
            <a:custGeom>
              <a:avLst/>
              <a:gdLst>
                <a:gd name="T0" fmla="*/ 15 w 30"/>
                <a:gd name="T1" fmla="*/ 42 h 46"/>
                <a:gd name="T2" fmla="*/ 16 w 30"/>
                <a:gd name="T3" fmla="*/ 41 h 46"/>
                <a:gd name="T4" fmla="*/ 17 w 30"/>
                <a:gd name="T5" fmla="*/ 36 h 46"/>
                <a:gd name="T6" fmla="*/ 14 w 30"/>
                <a:gd name="T7" fmla="*/ 36 h 46"/>
                <a:gd name="T8" fmla="*/ 10 w 30"/>
                <a:gd name="T9" fmla="*/ 40 h 46"/>
                <a:gd name="T10" fmla="*/ 7 w 30"/>
                <a:gd name="T11" fmla="*/ 43 h 46"/>
                <a:gd name="T12" fmla="*/ 6 w 30"/>
                <a:gd name="T13" fmla="*/ 41 h 46"/>
                <a:gd name="T14" fmla="*/ 5 w 30"/>
                <a:gd name="T15" fmla="*/ 36 h 46"/>
                <a:gd name="T16" fmla="*/ 4 w 30"/>
                <a:gd name="T17" fmla="*/ 37 h 46"/>
                <a:gd name="T18" fmla="*/ 3 w 30"/>
                <a:gd name="T19" fmla="*/ 31 h 46"/>
                <a:gd name="T20" fmla="*/ 4 w 30"/>
                <a:gd name="T21" fmla="*/ 36 h 46"/>
                <a:gd name="T22" fmla="*/ 4 w 30"/>
                <a:gd name="T23" fmla="*/ 36 h 46"/>
                <a:gd name="T24" fmla="*/ 5 w 30"/>
                <a:gd name="T25" fmla="*/ 36 h 46"/>
                <a:gd name="T26" fmla="*/ 5 w 30"/>
                <a:gd name="T27" fmla="*/ 37 h 46"/>
                <a:gd name="T28" fmla="*/ 7 w 30"/>
                <a:gd name="T29" fmla="*/ 43 h 46"/>
                <a:gd name="T30" fmla="*/ 12 w 30"/>
                <a:gd name="T31" fmla="*/ 38 h 46"/>
                <a:gd name="T32" fmla="*/ 14 w 30"/>
                <a:gd name="T33" fmla="*/ 36 h 46"/>
                <a:gd name="T34" fmla="*/ 15 w 30"/>
                <a:gd name="T35" fmla="*/ 38 h 46"/>
                <a:gd name="T36" fmla="*/ 15 w 30"/>
                <a:gd name="T37" fmla="*/ 38 h 46"/>
                <a:gd name="T38" fmla="*/ 25 w 30"/>
                <a:gd name="T39" fmla="*/ 26 h 46"/>
                <a:gd name="T40" fmla="*/ 24 w 30"/>
                <a:gd name="T41" fmla="*/ 20 h 46"/>
                <a:gd name="T42" fmla="*/ 19 w 30"/>
                <a:gd name="T43" fmla="*/ 20 h 46"/>
                <a:gd name="T44" fmla="*/ 12 w 30"/>
                <a:gd name="T45" fmla="*/ 27 h 46"/>
                <a:gd name="T46" fmla="*/ 12 w 30"/>
                <a:gd name="T47" fmla="*/ 27 h 46"/>
                <a:gd name="T48" fmla="*/ 12 w 30"/>
                <a:gd name="T49" fmla="*/ 27 h 46"/>
                <a:gd name="T50" fmla="*/ 13 w 30"/>
                <a:gd name="T51" fmla="*/ 26 h 46"/>
                <a:gd name="T52" fmla="*/ 17 w 30"/>
                <a:gd name="T53" fmla="*/ 18 h 46"/>
                <a:gd name="T54" fmla="*/ 15 w 30"/>
                <a:gd name="T55" fmla="*/ 20 h 46"/>
                <a:gd name="T56" fmla="*/ 14 w 30"/>
                <a:gd name="T57" fmla="*/ 19 h 46"/>
                <a:gd name="T58" fmla="*/ 15 w 30"/>
                <a:gd name="T59" fmla="*/ 16 h 46"/>
                <a:gd name="T60" fmla="*/ 16 w 30"/>
                <a:gd name="T61" fmla="*/ 15 h 46"/>
                <a:gd name="T62" fmla="*/ 18 w 30"/>
                <a:gd name="T63" fmla="*/ 16 h 46"/>
                <a:gd name="T64" fmla="*/ 20 w 30"/>
                <a:gd name="T65" fmla="*/ 17 h 46"/>
                <a:gd name="T66" fmla="*/ 25 w 30"/>
                <a:gd name="T67" fmla="*/ 13 h 46"/>
                <a:gd name="T68" fmla="*/ 29 w 30"/>
                <a:gd name="T69" fmla="*/ 18 h 46"/>
                <a:gd name="T70" fmla="*/ 28 w 30"/>
                <a:gd name="T71" fmla="*/ 2 h 46"/>
                <a:gd name="T72" fmla="*/ 18 w 30"/>
                <a:gd name="T73" fmla="*/ 0 h 46"/>
                <a:gd name="T74" fmla="*/ 0 w 30"/>
                <a:gd name="T75" fmla="*/ 28 h 46"/>
                <a:gd name="T76" fmla="*/ 2 w 30"/>
                <a:gd name="T77" fmla="*/ 40 h 46"/>
                <a:gd name="T78" fmla="*/ 2 w 30"/>
                <a:gd name="T79" fmla="*/ 40 h 46"/>
                <a:gd name="T80" fmla="*/ 3 w 30"/>
                <a:gd name="T81" fmla="*/ 39 h 46"/>
                <a:gd name="T82" fmla="*/ 6 w 30"/>
                <a:gd name="T83" fmla="*/ 44 h 46"/>
                <a:gd name="T84" fmla="*/ 11 w 30"/>
                <a:gd name="T85" fmla="*/ 41 h 46"/>
                <a:gd name="T86" fmla="*/ 6 w 30"/>
                <a:gd name="T87" fmla="*/ 45 h 46"/>
                <a:gd name="T88" fmla="*/ 4 w 30"/>
                <a:gd name="T89" fmla="*/ 40 h 46"/>
                <a:gd name="T90" fmla="*/ 4 w 30"/>
                <a:gd name="T91" fmla="*/ 38 h 46"/>
                <a:gd name="T92" fmla="*/ 2 w 30"/>
                <a:gd name="T93" fmla="*/ 40 h 46"/>
                <a:gd name="T94" fmla="*/ 2 w 30"/>
                <a:gd name="T95" fmla="*/ 38 h 46"/>
                <a:gd name="T96" fmla="*/ 3 w 30"/>
                <a:gd name="T97" fmla="*/ 17 h 46"/>
                <a:gd name="T98" fmla="*/ 4 w 30"/>
                <a:gd name="T99" fmla="*/ 38 h 46"/>
                <a:gd name="T100" fmla="*/ 4 w 30"/>
                <a:gd name="T101" fmla="*/ 38 h 46"/>
                <a:gd name="T102" fmla="*/ 6 w 30"/>
                <a:gd name="T103" fmla="*/ 44 h 46"/>
                <a:gd name="T104" fmla="*/ 7 w 30"/>
                <a:gd name="T105" fmla="*/ 44 h 46"/>
                <a:gd name="T106" fmla="*/ 11 w 30"/>
                <a:gd name="T107" fmla="*/ 41 h 46"/>
                <a:gd name="T108" fmla="*/ 14 w 30"/>
                <a:gd name="T109" fmla="*/ 38 h 46"/>
                <a:gd name="T110" fmla="*/ 15 w 30"/>
                <a:gd name="T111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" h="46">
                  <a:moveTo>
                    <a:pt x="15" y="42"/>
                  </a:move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8" y="39"/>
                    <a:pt x="20" y="36"/>
                    <a:pt x="22" y="34"/>
                  </a:cubicBezTo>
                  <a:cubicBezTo>
                    <a:pt x="24" y="32"/>
                    <a:pt x="25" y="29"/>
                    <a:pt x="25" y="27"/>
                  </a:cubicBezTo>
                  <a:cubicBezTo>
                    <a:pt x="22" y="30"/>
                    <a:pt x="20" y="33"/>
                    <a:pt x="17" y="36"/>
                  </a:cubicBezTo>
                  <a:cubicBezTo>
                    <a:pt x="16" y="37"/>
                    <a:pt x="16" y="38"/>
                    <a:pt x="15" y="38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1" y="39"/>
                    <a:pt x="10" y="40"/>
                  </a:cubicBezTo>
                  <a:cubicBezTo>
                    <a:pt x="9" y="41"/>
                    <a:pt x="8" y="42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0"/>
                    <a:pt x="6" y="40"/>
                    <a:pt x="5" y="39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6"/>
                    <a:pt x="3" y="36"/>
                    <a:pt x="3" y="36"/>
                  </a:cubicBezTo>
                  <a:cubicBezTo>
                    <a:pt x="3" y="34"/>
                    <a:pt x="3" y="32"/>
                    <a:pt x="3" y="31"/>
                  </a:cubicBezTo>
                  <a:cubicBezTo>
                    <a:pt x="3" y="32"/>
                    <a:pt x="3" y="33"/>
                    <a:pt x="3" y="35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7"/>
                    <a:pt x="4" y="37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39"/>
                    <a:pt x="6" y="40"/>
                    <a:pt x="7" y="41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7" y="42"/>
                    <a:pt x="8" y="42"/>
                  </a:cubicBezTo>
                  <a:cubicBezTo>
                    <a:pt x="8" y="42"/>
                    <a:pt x="8" y="42"/>
                    <a:pt x="9" y="41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9" y="33"/>
                    <a:pt x="22" y="30"/>
                    <a:pt x="25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4"/>
                    <a:pt x="26" y="23"/>
                    <a:pt x="26" y="22"/>
                  </a:cubicBezTo>
                  <a:cubicBezTo>
                    <a:pt x="26" y="21"/>
                    <a:pt x="25" y="20"/>
                    <a:pt x="24" y="20"/>
                  </a:cubicBezTo>
                  <a:cubicBezTo>
                    <a:pt x="23" y="19"/>
                    <a:pt x="22" y="19"/>
                    <a:pt x="21" y="20"/>
                  </a:cubicBezTo>
                  <a:cubicBezTo>
                    <a:pt x="21" y="20"/>
                    <a:pt x="20" y="22"/>
                    <a:pt x="20" y="22"/>
                  </a:cubicBezTo>
                  <a:cubicBezTo>
                    <a:pt x="20" y="21"/>
                    <a:pt x="19" y="20"/>
                    <a:pt x="19" y="20"/>
                  </a:cubicBezTo>
                  <a:cubicBezTo>
                    <a:pt x="17" y="22"/>
                    <a:pt x="16" y="24"/>
                    <a:pt x="14" y="25"/>
                  </a:cubicBezTo>
                  <a:cubicBezTo>
                    <a:pt x="14" y="25"/>
                    <a:pt x="13" y="26"/>
                    <a:pt x="13" y="26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5"/>
                    <a:pt x="12" y="23"/>
                    <a:pt x="12" y="21"/>
                  </a:cubicBezTo>
                  <a:cubicBezTo>
                    <a:pt x="12" y="23"/>
                    <a:pt x="12" y="24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4" y="25"/>
                    <a:pt x="14" y="25"/>
                  </a:cubicBezTo>
                  <a:cubicBezTo>
                    <a:pt x="16" y="23"/>
                    <a:pt x="17" y="21"/>
                    <a:pt x="19" y="19"/>
                  </a:cubicBezTo>
                  <a:cubicBezTo>
                    <a:pt x="18" y="19"/>
                    <a:pt x="18" y="18"/>
                    <a:pt x="17" y="18"/>
                  </a:cubicBezTo>
                  <a:cubicBezTo>
                    <a:pt x="17" y="18"/>
                    <a:pt x="17" y="18"/>
                    <a:pt x="16" y="19"/>
                  </a:cubicBezTo>
                  <a:cubicBezTo>
                    <a:pt x="16" y="19"/>
                    <a:pt x="16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8"/>
                    <a:pt x="14" y="17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5"/>
                    <a:pt x="15" y="15"/>
                  </a:cubicBezTo>
                  <a:cubicBezTo>
                    <a:pt x="15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7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9" y="17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8"/>
                    <a:pt x="21" y="17"/>
                    <a:pt x="22" y="17"/>
                  </a:cubicBezTo>
                  <a:cubicBezTo>
                    <a:pt x="23" y="16"/>
                    <a:pt x="24" y="15"/>
                    <a:pt x="24" y="1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6" y="18"/>
                    <a:pt x="26" y="18"/>
                  </a:cubicBezTo>
                  <a:cubicBezTo>
                    <a:pt x="27" y="18"/>
                    <a:pt x="28" y="18"/>
                    <a:pt x="29" y="18"/>
                  </a:cubicBezTo>
                  <a:cubicBezTo>
                    <a:pt x="29" y="16"/>
                    <a:pt x="30" y="14"/>
                    <a:pt x="30" y="11"/>
                  </a:cubicBezTo>
                  <a:cubicBezTo>
                    <a:pt x="30" y="9"/>
                    <a:pt x="30" y="6"/>
                    <a:pt x="29" y="4"/>
                  </a:cubicBezTo>
                  <a:cubicBezTo>
                    <a:pt x="29" y="4"/>
                    <a:pt x="29" y="3"/>
                    <a:pt x="28" y="2"/>
                  </a:cubicBezTo>
                  <a:cubicBezTo>
                    <a:pt x="28" y="2"/>
                    <a:pt x="27" y="1"/>
                    <a:pt x="27" y="1"/>
                  </a:cubicBezTo>
                  <a:cubicBezTo>
                    <a:pt x="26" y="0"/>
                    <a:pt x="24" y="0"/>
                    <a:pt x="23" y="0"/>
                  </a:cubicBezTo>
                  <a:cubicBezTo>
                    <a:pt x="21" y="0"/>
                    <a:pt x="20" y="0"/>
                    <a:pt x="18" y="0"/>
                  </a:cubicBezTo>
                  <a:cubicBezTo>
                    <a:pt x="15" y="1"/>
                    <a:pt x="11" y="3"/>
                    <a:pt x="8" y="7"/>
                  </a:cubicBezTo>
                  <a:cubicBezTo>
                    <a:pt x="4" y="10"/>
                    <a:pt x="2" y="15"/>
                    <a:pt x="1" y="18"/>
                  </a:cubicBezTo>
                  <a:cubicBezTo>
                    <a:pt x="0" y="22"/>
                    <a:pt x="0" y="25"/>
                    <a:pt x="0" y="28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1" y="37"/>
                    <a:pt x="1" y="38"/>
                    <a:pt x="1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41"/>
                    <a:pt x="5" y="42"/>
                    <a:pt x="5" y="43"/>
                  </a:cubicBezTo>
                  <a:cubicBezTo>
                    <a:pt x="5" y="43"/>
                    <a:pt x="5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6"/>
                    <a:pt x="7" y="45"/>
                  </a:cubicBezTo>
                  <a:cubicBezTo>
                    <a:pt x="8" y="44"/>
                    <a:pt x="9" y="42"/>
                    <a:pt x="11" y="41"/>
                  </a:cubicBezTo>
                  <a:cubicBezTo>
                    <a:pt x="10" y="42"/>
                    <a:pt x="9" y="43"/>
                    <a:pt x="8" y="44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3"/>
                    <a:pt x="5" y="41"/>
                    <a:pt x="4" y="40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1" y="35"/>
                    <a:pt x="0" y="33"/>
                    <a:pt x="0" y="29"/>
                  </a:cubicBezTo>
                  <a:cubicBezTo>
                    <a:pt x="0" y="26"/>
                    <a:pt x="0" y="22"/>
                    <a:pt x="2" y="17"/>
                  </a:cubicBezTo>
                  <a:cubicBezTo>
                    <a:pt x="2" y="17"/>
                    <a:pt x="2" y="18"/>
                    <a:pt x="3" y="17"/>
                  </a:cubicBezTo>
                  <a:cubicBezTo>
                    <a:pt x="2" y="22"/>
                    <a:pt x="1" y="25"/>
                    <a:pt x="1" y="28"/>
                  </a:cubicBezTo>
                  <a:cubicBezTo>
                    <a:pt x="1" y="32"/>
                    <a:pt x="2" y="35"/>
                    <a:pt x="2" y="37"/>
                  </a:cubicBezTo>
                  <a:cubicBezTo>
                    <a:pt x="2" y="38"/>
                    <a:pt x="2" y="40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1"/>
                    <a:pt x="5" y="42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5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0" y="42"/>
                    <a:pt x="11" y="41"/>
                    <a:pt x="12" y="40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2"/>
                    <a:pt x="15" y="42"/>
                    <a:pt x="15" y="4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39"/>
            <p:cNvSpPr>
              <a:spLocks noEditPoints="1"/>
            </p:cNvSpPr>
            <p:nvPr/>
          </p:nvSpPr>
          <p:spPr bwMode="auto">
            <a:xfrm>
              <a:off x="5534026" y="2908301"/>
              <a:ext cx="160338" cy="146050"/>
            </a:xfrm>
            <a:custGeom>
              <a:avLst/>
              <a:gdLst>
                <a:gd name="T0" fmla="*/ 42 w 43"/>
                <a:gd name="T1" fmla="*/ 30 h 39"/>
                <a:gd name="T2" fmla="*/ 38 w 43"/>
                <a:gd name="T3" fmla="*/ 23 h 39"/>
                <a:gd name="T4" fmla="*/ 43 w 43"/>
                <a:gd name="T5" fmla="*/ 33 h 39"/>
                <a:gd name="T6" fmla="*/ 42 w 43"/>
                <a:gd name="T7" fmla="*/ 36 h 39"/>
                <a:gd name="T8" fmla="*/ 40 w 43"/>
                <a:gd name="T9" fmla="*/ 37 h 39"/>
                <a:gd name="T10" fmla="*/ 23 w 43"/>
                <a:gd name="T11" fmla="*/ 35 h 39"/>
                <a:gd name="T12" fmla="*/ 39 w 43"/>
                <a:gd name="T13" fmla="*/ 36 h 39"/>
                <a:gd name="T14" fmla="*/ 40 w 43"/>
                <a:gd name="T15" fmla="*/ 36 h 39"/>
                <a:gd name="T16" fmla="*/ 41 w 43"/>
                <a:gd name="T17" fmla="*/ 35 h 39"/>
                <a:gd name="T18" fmla="*/ 42 w 43"/>
                <a:gd name="T19" fmla="*/ 34 h 39"/>
                <a:gd name="T20" fmla="*/ 41 w 43"/>
                <a:gd name="T21" fmla="*/ 32 h 39"/>
                <a:gd name="T22" fmla="*/ 39 w 43"/>
                <a:gd name="T23" fmla="*/ 27 h 39"/>
                <a:gd name="T24" fmla="*/ 34 w 43"/>
                <a:gd name="T25" fmla="*/ 14 h 39"/>
                <a:gd name="T26" fmla="*/ 27 w 43"/>
                <a:gd name="T27" fmla="*/ 7 h 39"/>
                <a:gd name="T28" fmla="*/ 36 w 43"/>
                <a:gd name="T29" fmla="*/ 23 h 39"/>
                <a:gd name="T30" fmla="*/ 38 w 43"/>
                <a:gd name="T31" fmla="*/ 29 h 39"/>
                <a:gd name="T32" fmla="*/ 39 w 43"/>
                <a:gd name="T33" fmla="*/ 32 h 39"/>
                <a:gd name="T34" fmla="*/ 39 w 43"/>
                <a:gd name="T35" fmla="*/ 33 h 39"/>
                <a:gd name="T36" fmla="*/ 38 w 43"/>
                <a:gd name="T37" fmla="*/ 35 h 39"/>
                <a:gd name="T38" fmla="*/ 39 w 43"/>
                <a:gd name="T39" fmla="*/ 33 h 39"/>
                <a:gd name="T40" fmla="*/ 39 w 43"/>
                <a:gd name="T41" fmla="*/ 32 h 39"/>
                <a:gd name="T42" fmla="*/ 38 w 43"/>
                <a:gd name="T43" fmla="*/ 28 h 39"/>
                <a:gd name="T44" fmla="*/ 31 w 43"/>
                <a:gd name="T45" fmla="*/ 14 h 39"/>
                <a:gd name="T46" fmla="*/ 17 w 43"/>
                <a:gd name="T47" fmla="*/ 2 h 39"/>
                <a:gd name="T48" fmla="*/ 18 w 43"/>
                <a:gd name="T49" fmla="*/ 8 h 39"/>
                <a:gd name="T50" fmla="*/ 23 w 43"/>
                <a:gd name="T51" fmla="*/ 19 h 39"/>
                <a:gd name="T52" fmla="*/ 22 w 43"/>
                <a:gd name="T53" fmla="*/ 21 h 39"/>
                <a:gd name="T54" fmla="*/ 22 w 43"/>
                <a:gd name="T55" fmla="*/ 21 h 39"/>
                <a:gd name="T56" fmla="*/ 22 w 43"/>
                <a:gd name="T57" fmla="*/ 20 h 39"/>
                <a:gd name="T58" fmla="*/ 17 w 43"/>
                <a:gd name="T59" fmla="*/ 10 h 39"/>
                <a:gd name="T60" fmla="*/ 17 w 43"/>
                <a:gd name="T61" fmla="*/ 14 h 39"/>
                <a:gd name="T62" fmla="*/ 16 w 43"/>
                <a:gd name="T63" fmla="*/ 16 h 39"/>
                <a:gd name="T64" fmla="*/ 14 w 43"/>
                <a:gd name="T65" fmla="*/ 14 h 39"/>
                <a:gd name="T66" fmla="*/ 13 w 43"/>
                <a:gd name="T67" fmla="*/ 13 h 39"/>
                <a:gd name="T68" fmla="*/ 13 w 43"/>
                <a:gd name="T69" fmla="*/ 13 h 39"/>
                <a:gd name="T70" fmla="*/ 13 w 43"/>
                <a:gd name="T71" fmla="*/ 13 h 39"/>
                <a:gd name="T72" fmla="*/ 13 w 43"/>
                <a:gd name="T73" fmla="*/ 13 h 39"/>
                <a:gd name="T74" fmla="*/ 15 w 43"/>
                <a:gd name="T75" fmla="*/ 9 h 39"/>
                <a:gd name="T76" fmla="*/ 9 w 43"/>
                <a:gd name="T77" fmla="*/ 6 h 39"/>
                <a:gd name="T78" fmla="*/ 12 w 43"/>
                <a:gd name="T79" fmla="*/ 0 h 39"/>
                <a:gd name="T80" fmla="*/ 1 w 43"/>
                <a:gd name="T81" fmla="*/ 9 h 39"/>
                <a:gd name="T82" fmla="*/ 7 w 43"/>
                <a:gd name="T83" fmla="*/ 27 h 39"/>
                <a:gd name="T84" fmla="*/ 35 w 43"/>
                <a:gd name="T85" fmla="*/ 39 h 39"/>
                <a:gd name="T86" fmla="*/ 40 w 43"/>
                <a:gd name="T87" fmla="*/ 37 h 39"/>
                <a:gd name="T88" fmla="*/ 43 w 43"/>
                <a:gd name="T89" fmla="*/ 36 h 39"/>
                <a:gd name="T90" fmla="*/ 43 w 43"/>
                <a:gd name="T91" fmla="*/ 34 h 39"/>
                <a:gd name="T92" fmla="*/ 12 w 43"/>
                <a:gd name="T93" fmla="*/ 1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" h="39">
                  <a:moveTo>
                    <a:pt x="43" y="33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31"/>
                    <a:pt x="42" y="31"/>
                    <a:pt x="42" y="3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9" y="24"/>
                    <a:pt x="40" y="26"/>
                    <a:pt x="41" y="28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4"/>
                    <a:pt x="43" y="34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9"/>
                    <a:pt x="35" y="38"/>
                    <a:pt x="32" y="38"/>
                  </a:cubicBezTo>
                  <a:cubicBezTo>
                    <a:pt x="30" y="38"/>
                    <a:pt x="26" y="37"/>
                    <a:pt x="23" y="36"/>
                  </a:cubicBezTo>
                  <a:cubicBezTo>
                    <a:pt x="23" y="36"/>
                    <a:pt x="23" y="36"/>
                    <a:pt x="23" y="35"/>
                  </a:cubicBezTo>
                  <a:cubicBezTo>
                    <a:pt x="26" y="36"/>
                    <a:pt x="29" y="37"/>
                    <a:pt x="32" y="37"/>
                  </a:cubicBezTo>
                  <a:cubicBezTo>
                    <a:pt x="33" y="37"/>
                    <a:pt x="35" y="37"/>
                    <a:pt x="36" y="37"/>
                  </a:cubicBezTo>
                  <a:cubicBezTo>
                    <a:pt x="37" y="37"/>
                    <a:pt x="39" y="37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31"/>
                    <a:pt x="41" y="30"/>
                    <a:pt x="41" y="3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5"/>
                    <a:pt x="37" y="23"/>
                    <a:pt x="36" y="21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37" y="19"/>
                    <a:pt x="36" y="17"/>
                    <a:pt x="34" y="14"/>
                  </a:cubicBezTo>
                  <a:cubicBezTo>
                    <a:pt x="33" y="11"/>
                    <a:pt x="31" y="8"/>
                    <a:pt x="29" y="6"/>
                  </a:cubicBezTo>
                  <a:cubicBezTo>
                    <a:pt x="27" y="3"/>
                    <a:pt x="24" y="2"/>
                    <a:pt x="22" y="2"/>
                  </a:cubicBezTo>
                  <a:cubicBezTo>
                    <a:pt x="24" y="3"/>
                    <a:pt x="26" y="5"/>
                    <a:pt x="27" y="7"/>
                  </a:cubicBezTo>
                  <a:cubicBezTo>
                    <a:pt x="28" y="9"/>
                    <a:pt x="30" y="11"/>
                    <a:pt x="31" y="12"/>
                  </a:cubicBezTo>
                  <a:cubicBezTo>
                    <a:pt x="32" y="14"/>
                    <a:pt x="33" y="16"/>
                    <a:pt x="33" y="18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8"/>
                    <a:pt x="38" y="29"/>
                    <a:pt x="38" y="29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5"/>
                    <a:pt x="39" y="35"/>
                    <a:pt x="38" y="35"/>
                  </a:cubicBezTo>
                  <a:cubicBezTo>
                    <a:pt x="37" y="36"/>
                    <a:pt x="35" y="36"/>
                    <a:pt x="34" y="36"/>
                  </a:cubicBezTo>
                  <a:cubicBezTo>
                    <a:pt x="35" y="36"/>
                    <a:pt x="36" y="36"/>
                    <a:pt x="37" y="35"/>
                  </a:cubicBezTo>
                  <a:cubicBezTo>
                    <a:pt x="38" y="35"/>
                    <a:pt x="38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9" y="31"/>
                    <a:pt x="38" y="31"/>
                    <a:pt x="38" y="30"/>
                  </a:cubicBezTo>
                  <a:cubicBezTo>
                    <a:pt x="38" y="30"/>
                    <a:pt x="38" y="29"/>
                    <a:pt x="38" y="2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4"/>
                    <a:pt x="35" y="22"/>
                    <a:pt x="34" y="20"/>
                  </a:cubicBezTo>
                  <a:cubicBezTo>
                    <a:pt x="33" y="18"/>
                    <a:pt x="32" y="16"/>
                    <a:pt x="31" y="14"/>
                  </a:cubicBezTo>
                  <a:cubicBezTo>
                    <a:pt x="28" y="10"/>
                    <a:pt x="26" y="6"/>
                    <a:pt x="21" y="3"/>
                  </a:cubicBezTo>
                  <a:cubicBezTo>
                    <a:pt x="21" y="2"/>
                    <a:pt x="20" y="2"/>
                    <a:pt x="20" y="2"/>
                  </a:cubicBezTo>
                  <a:cubicBezTo>
                    <a:pt x="19" y="2"/>
                    <a:pt x="18" y="2"/>
                    <a:pt x="17" y="2"/>
                  </a:cubicBezTo>
                  <a:cubicBezTo>
                    <a:pt x="16" y="2"/>
                    <a:pt x="15" y="3"/>
                    <a:pt x="15" y="4"/>
                  </a:cubicBezTo>
                  <a:cubicBezTo>
                    <a:pt x="15" y="5"/>
                    <a:pt x="15" y="6"/>
                    <a:pt x="16" y="7"/>
                  </a:cubicBezTo>
                  <a:cubicBezTo>
                    <a:pt x="17" y="7"/>
                    <a:pt x="18" y="8"/>
                    <a:pt x="18" y="8"/>
                  </a:cubicBezTo>
                  <a:cubicBezTo>
                    <a:pt x="18" y="9"/>
                    <a:pt x="17" y="9"/>
                    <a:pt x="17" y="9"/>
                  </a:cubicBezTo>
                  <a:cubicBezTo>
                    <a:pt x="19" y="11"/>
                    <a:pt x="21" y="14"/>
                    <a:pt x="21" y="16"/>
                  </a:cubicBezTo>
                  <a:cubicBezTo>
                    <a:pt x="22" y="17"/>
                    <a:pt x="23" y="18"/>
                    <a:pt x="23" y="19"/>
                  </a:cubicBezTo>
                  <a:cubicBezTo>
                    <a:pt x="23" y="20"/>
                    <a:pt x="23" y="20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0"/>
                    <a:pt x="22" y="20"/>
                  </a:cubicBezTo>
                  <a:cubicBezTo>
                    <a:pt x="22" y="20"/>
                    <a:pt x="22" y="20"/>
                    <a:pt x="22" y="19"/>
                  </a:cubicBezTo>
                  <a:cubicBezTo>
                    <a:pt x="22" y="18"/>
                    <a:pt x="22" y="17"/>
                    <a:pt x="21" y="16"/>
                  </a:cubicBezTo>
                  <a:cubicBezTo>
                    <a:pt x="20" y="14"/>
                    <a:pt x="19" y="11"/>
                    <a:pt x="17" y="10"/>
                  </a:cubicBezTo>
                  <a:cubicBezTo>
                    <a:pt x="16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5"/>
                    <a:pt x="17" y="15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3" y="14"/>
                    <a:pt x="13" y="14"/>
                  </a:cubicBezTo>
                  <a:cubicBezTo>
                    <a:pt x="13" y="14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2"/>
                    <a:pt x="14" y="12"/>
                    <a:pt x="15" y="11"/>
                  </a:cubicBez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9"/>
                    <a:pt x="15" y="9"/>
                  </a:cubicBezTo>
                  <a:cubicBezTo>
                    <a:pt x="15" y="8"/>
                    <a:pt x="14" y="8"/>
                    <a:pt x="13" y="7"/>
                  </a:cubicBezTo>
                  <a:cubicBezTo>
                    <a:pt x="12" y="7"/>
                    <a:pt x="11" y="6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5"/>
                    <a:pt x="11" y="5"/>
                    <a:pt x="12" y="4"/>
                  </a:cubicBezTo>
                  <a:cubicBezTo>
                    <a:pt x="12" y="4"/>
                    <a:pt x="13" y="4"/>
                    <a:pt x="13" y="3"/>
                  </a:cubicBezTo>
                  <a:cubicBezTo>
                    <a:pt x="13" y="2"/>
                    <a:pt x="12" y="1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1"/>
                    <a:pt x="7" y="2"/>
                    <a:pt x="5" y="3"/>
                  </a:cubicBezTo>
                  <a:cubicBezTo>
                    <a:pt x="3" y="4"/>
                    <a:pt x="2" y="6"/>
                    <a:pt x="1" y="9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" y="20"/>
                    <a:pt x="4" y="24"/>
                    <a:pt x="7" y="27"/>
                  </a:cubicBezTo>
                  <a:cubicBezTo>
                    <a:pt x="10" y="30"/>
                    <a:pt x="13" y="32"/>
                    <a:pt x="16" y="33"/>
                  </a:cubicBezTo>
                  <a:cubicBezTo>
                    <a:pt x="21" y="37"/>
                    <a:pt x="27" y="38"/>
                    <a:pt x="32" y="39"/>
                  </a:cubicBezTo>
                  <a:cubicBezTo>
                    <a:pt x="33" y="39"/>
                    <a:pt x="34" y="39"/>
                    <a:pt x="35" y="39"/>
                  </a:cubicBezTo>
                  <a:cubicBezTo>
                    <a:pt x="36" y="39"/>
                    <a:pt x="37" y="39"/>
                    <a:pt x="38" y="39"/>
                  </a:cubicBezTo>
                  <a:cubicBezTo>
                    <a:pt x="39" y="39"/>
                    <a:pt x="40" y="38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33"/>
                  </a:ln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1" y="11"/>
                    <a:pt x="11" y="11"/>
                    <a:pt x="12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0"/>
            <p:cNvSpPr/>
            <p:nvPr/>
          </p:nvSpPr>
          <p:spPr bwMode="auto">
            <a:xfrm>
              <a:off x="6613526" y="2957513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1"/>
            <p:cNvSpPr/>
            <p:nvPr/>
          </p:nvSpPr>
          <p:spPr bwMode="auto">
            <a:xfrm>
              <a:off x="6613526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616701" y="29606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3"/>
            <p:cNvSpPr>
              <a:spLocks noEditPoints="1"/>
            </p:cNvSpPr>
            <p:nvPr/>
          </p:nvSpPr>
          <p:spPr bwMode="auto">
            <a:xfrm>
              <a:off x="6503988" y="2938463"/>
              <a:ext cx="150813" cy="153988"/>
            </a:xfrm>
            <a:custGeom>
              <a:avLst/>
              <a:gdLst>
                <a:gd name="T0" fmla="*/ 32 w 40"/>
                <a:gd name="T1" fmla="*/ 31 h 41"/>
                <a:gd name="T2" fmla="*/ 32 w 40"/>
                <a:gd name="T3" fmla="*/ 31 h 41"/>
                <a:gd name="T4" fmla="*/ 12 w 40"/>
                <a:gd name="T5" fmla="*/ 39 h 41"/>
                <a:gd name="T6" fmla="*/ 6 w 40"/>
                <a:gd name="T7" fmla="*/ 30 h 41"/>
                <a:gd name="T8" fmla="*/ 9 w 40"/>
                <a:gd name="T9" fmla="*/ 26 h 41"/>
                <a:gd name="T10" fmla="*/ 3 w 40"/>
                <a:gd name="T11" fmla="*/ 39 h 41"/>
                <a:gd name="T12" fmla="*/ 26 w 40"/>
                <a:gd name="T13" fmla="*/ 35 h 41"/>
                <a:gd name="T14" fmla="*/ 36 w 40"/>
                <a:gd name="T15" fmla="*/ 23 h 41"/>
                <a:gd name="T16" fmla="*/ 39 w 40"/>
                <a:gd name="T17" fmla="*/ 10 h 41"/>
                <a:gd name="T18" fmla="*/ 38 w 40"/>
                <a:gd name="T19" fmla="*/ 10 h 41"/>
                <a:gd name="T20" fmla="*/ 37 w 40"/>
                <a:gd name="T21" fmla="*/ 15 h 41"/>
                <a:gd name="T22" fmla="*/ 27 w 40"/>
                <a:gd name="T23" fmla="*/ 32 h 41"/>
                <a:gd name="T24" fmla="*/ 19 w 40"/>
                <a:gd name="T25" fmla="*/ 35 h 41"/>
                <a:gd name="T26" fmla="*/ 37 w 40"/>
                <a:gd name="T27" fmla="*/ 16 h 41"/>
                <a:gd name="T28" fmla="*/ 36 w 40"/>
                <a:gd name="T29" fmla="*/ 5 h 41"/>
                <a:gd name="T30" fmla="*/ 34 w 40"/>
                <a:gd name="T31" fmla="*/ 3 h 41"/>
                <a:gd name="T32" fmla="*/ 30 w 40"/>
                <a:gd name="T33" fmla="*/ 3 h 41"/>
                <a:gd name="T34" fmla="*/ 30 w 40"/>
                <a:gd name="T35" fmla="*/ 6 h 41"/>
                <a:gd name="T36" fmla="*/ 30 w 40"/>
                <a:gd name="T37" fmla="*/ 8 h 41"/>
                <a:gd name="T38" fmla="*/ 30 w 40"/>
                <a:gd name="T39" fmla="*/ 6 h 41"/>
                <a:gd name="T40" fmla="*/ 25 w 40"/>
                <a:gd name="T41" fmla="*/ 7 h 41"/>
                <a:gd name="T42" fmla="*/ 26 w 40"/>
                <a:gd name="T43" fmla="*/ 3 h 41"/>
                <a:gd name="T44" fmla="*/ 20 w 40"/>
                <a:gd name="T45" fmla="*/ 4 h 41"/>
                <a:gd name="T46" fmla="*/ 15 w 40"/>
                <a:gd name="T47" fmla="*/ 10 h 41"/>
                <a:gd name="T48" fmla="*/ 15 w 40"/>
                <a:gd name="T49" fmla="*/ 11 h 41"/>
                <a:gd name="T50" fmla="*/ 14 w 40"/>
                <a:gd name="T51" fmla="*/ 13 h 41"/>
                <a:gd name="T52" fmla="*/ 10 w 40"/>
                <a:gd name="T53" fmla="*/ 20 h 41"/>
                <a:gd name="T54" fmla="*/ 0 w 40"/>
                <a:gd name="T55" fmla="*/ 41 h 41"/>
                <a:gd name="T56" fmla="*/ 26 w 40"/>
                <a:gd name="T57" fmla="*/ 36 h 41"/>
                <a:gd name="T58" fmla="*/ 18 w 40"/>
                <a:gd name="T59" fmla="*/ 36 h 41"/>
                <a:gd name="T60" fmla="*/ 25 w 40"/>
                <a:gd name="T61" fmla="*/ 24 h 41"/>
                <a:gd name="T62" fmla="*/ 24 w 40"/>
                <a:gd name="T63" fmla="*/ 24 h 41"/>
                <a:gd name="T64" fmla="*/ 28 w 40"/>
                <a:gd name="T65" fmla="*/ 19 h 41"/>
                <a:gd name="T66" fmla="*/ 29 w 40"/>
                <a:gd name="T67" fmla="*/ 15 h 41"/>
                <a:gd name="T68" fmla="*/ 25 w 40"/>
                <a:gd name="T69" fmla="*/ 2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" h="41">
                  <a:moveTo>
                    <a:pt x="26" y="36"/>
                  </a:moveTo>
                  <a:cubicBezTo>
                    <a:pt x="28" y="35"/>
                    <a:pt x="30" y="33"/>
                    <a:pt x="32" y="31"/>
                  </a:cubicBezTo>
                  <a:cubicBezTo>
                    <a:pt x="34" y="29"/>
                    <a:pt x="36" y="27"/>
                    <a:pt x="37" y="24"/>
                  </a:cubicBezTo>
                  <a:cubicBezTo>
                    <a:pt x="36" y="27"/>
                    <a:pt x="34" y="29"/>
                    <a:pt x="32" y="31"/>
                  </a:cubicBezTo>
                  <a:cubicBezTo>
                    <a:pt x="30" y="33"/>
                    <a:pt x="28" y="34"/>
                    <a:pt x="26" y="35"/>
                  </a:cubicBezTo>
                  <a:cubicBezTo>
                    <a:pt x="21" y="38"/>
                    <a:pt x="17" y="39"/>
                    <a:pt x="12" y="39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9" y="26"/>
                    <a:pt x="9" y="26"/>
                  </a:cubicBezTo>
                  <a:cubicBezTo>
                    <a:pt x="8" y="27"/>
                    <a:pt x="8" y="29"/>
                    <a:pt x="7" y="31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7" y="37"/>
                    <a:pt x="21" y="37"/>
                    <a:pt x="26" y="35"/>
                  </a:cubicBezTo>
                  <a:cubicBezTo>
                    <a:pt x="28" y="34"/>
                    <a:pt x="30" y="32"/>
                    <a:pt x="32" y="30"/>
                  </a:cubicBezTo>
                  <a:cubicBezTo>
                    <a:pt x="34" y="28"/>
                    <a:pt x="36" y="26"/>
                    <a:pt x="36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40" y="19"/>
                    <a:pt x="40" y="14"/>
                    <a:pt x="39" y="10"/>
                  </a:cubicBezTo>
                  <a:cubicBezTo>
                    <a:pt x="39" y="8"/>
                    <a:pt x="38" y="6"/>
                    <a:pt x="37" y="5"/>
                  </a:cubicBezTo>
                  <a:cubicBezTo>
                    <a:pt x="37" y="7"/>
                    <a:pt x="37" y="9"/>
                    <a:pt x="38" y="10"/>
                  </a:cubicBezTo>
                  <a:cubicBezTo>
                    <a:pt x="38" y="11"/>
                    <a:pt x="37" y="12"/>
                    <a:pt x="37" y="13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7" y="18"/>
                    <a:pt x="36" y="22"/>
                    <a:pt x="34" y="25"/>
                  </a:cubicBezTo>
                  <a:cubicBezTo>
                    <a:pt x="32" y="28"/>
                    <a:pt x="30" y="31"/>
                    <a:pt x="27" y="32"/>
                  </a:cubicBezTo>
                  <a:cubicBezTo>
                    <a:pt x="24" y="34"/>
                    <a:pt x="22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4" y="34"/>
                    <a:pt x="29" y="31"/>
                    <a:pt x="32" y="27"/>
                  </a:cubicBezTo>
                  <a:cubicBezTo>
                    <a:pt x="35" y="24"/>
                    <a:pt x="36" y="20"/>
                    <a:pt x="37" y="16"/>
                  </a:cubicBezTo>
                  <a:cubicBezTo>
                    <a:pt x="37" y="14"/>
                    <a:pt x="37" y="12"/>
                    <a:pt x="37" y="11"/>
                  </a:cubicBezTo>
                  <a:cubicBezTo>
                    <a:pt x="37" y="9"/>
                    <a:pt x="37" y="7"/>
                    <a:pt x="36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3" y="2"/>
                    <a:pt x="32" y="2"/>
                    <a:pt x="32" y="2"/>
                  </a:cubicBezTo>
                  <a:cubicBezTo>
                    <a:pt x="31" y="2"/>
                    <a:pt x="30" y="2"/>
                    <a:pt x="30" y="3"/>
                  </a:cubicBezTo>
                  <a:cubicBezTo>
                    <a:pt x="30" y="3"/>
                    <a:pt x="30" y="4"/>
                    <a:pt x="30" y="4"/>
                  </a:cubicBezTo>
                  <a:cubicBezTo>
                    <a:pt x="30" y="5"/>
                    <a:pt x="30" y="5"/>
                    <a:pt x="30" y="6"/>
                  </a:cubicBezTo>
                  <a:cubicBezTo>
                    <a:pt x="30" y="7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0" y="7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6"/>
                    <a:pt x="26" y="6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6" y="4"/>
                    <a:pt x="27" y="3"/>
                    <a:pt x="26" y="3"/>
                  </a:cubicBezTo>
                  <a:cubicBezTo>
                    <a:pt x="26" y="2"/>
                    <a:pt x="24" y="1"/>
                    <a:pt x="24" y="0"/>
                  </a:cubicBezTo>
                  <a:cubicBezTo>
                    <a:pt x="23" y="2"/>
                    <a:pt x="22" y="3"/>
                    <a:pt x="20" y="4"/>
                  </a:cubicBezTo>
                  <a:cubicBezTo>
                    <a:pt x="19" y="5"/>
                    <a:pt x="18" y="6"/>
                    <a:pt x="17" y="7"/>
                  </a:cubicBezTo>
                  <a:cubicBezTo>
                    <a:pt x="17" y="8"/>
                    <a:pt x="16" y="9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7" y="39"/>
                    <a:pt x="22" y="38"/>
                    <a:pt x="26" y="36"/>
                  </a:cubicBezTo>
                  <a:close/>
                  <a:moveTo>
                    <a:pt x="18" y="3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lose/>
                  <a:moveTo>
                    <a:pt x="25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6" y="22"/>
                    <a:pt x="27" y="21"/>
                    <a:pt x="28" y="19"/>
                  </a:cubicBezTo>
                  <a:cubicBezTo>
                    <a:pt x="28" y="18"/>
                    <a:pt x="29" y="17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6"/>
                    <a:pt x="29" y="18"/>
                    <a:pt x="28" y="19"/>
                  </a:cubicBezTo>
                  <a:cubicBezTo>
                    <a:pt x="27" y="21"/>
                    <a:pt x="26" y="23"/>
                    <a:pt x="25" y="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6613526" y="29575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6613526" y="29606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6"/>
            <p:cNvSpPr>
              <a:spLocks noEditPoints="1"/>
            </p:cNvSpPr>
            <p:nvPr/>
          </p:nvSpPr>
          <p:spPr bwMode="auto">
            <a:xfrm>
              <a:off x="4999038" y="1544638"/>
              <a:ext cx="2201863" cy="3138488"/>
            </a:xfrm>
            <a:custGeom>
              <a:avLst/>
              <a:gdLst>
                <a:gd name="T0" fmla="*/ 329 w 585"/>
                <a:gd name="T1" fmla="*/ 617 h 835"/>
                <a:gd name="T2" fmla="*/ 393 w 585"/>
                <a:gd name="T3" fmla="*/ 406 h 835"/>
                <a:gd name="T4" fmla="*/ 334 w 585"/>
                <a:gd name="T5" fmla="*/ 317 h 835"/>
                <a:gd name="T6" fmla="*/ 383 w 585"/>
                <a:gd name="T7" fmla="*/ 401 h 835"/>
                <a:gd name="T8" fmla="*/ 359 w 585"/>
                <a:gd name="T9" fmla="*/ 523 h 835"/>
                <a:gd name="T10" fmla="*/ 535 w 585"/>
                <a:gd name="T11" fmla="*/ 440 h 835"/>
                <a:gd name="T12" fmla="*/ 406 w 585"/>
                <a:gd name="T13" fmla="*/ 544 h 835"/>
                <a:gd name="T14" fmla="*/ 404 w 585"/>
                <a:gd name="T15" fmla="*/ 430 h 835"/>
                <a:gd name="T16" fmla="*/ 385 w 585"/>
                <a:gd name="T17" fmla="*/ 393 h 835"/>
                <a:gd name="T18" fmla="*/ 408 w 585"/>
                <a:gd name="T19" fmla="*/ 429 h 835"/>
                <a:gd name="T20" fmla="*/ 406 w 585"/>
                <a:gd name="T21" fmla="*/ 570 h 835"/>
                <a:gd name="T22" fmla="*/ 413 w 585"/>
                <a:gd name="T23" fmla="*/ 536 h 835"/>
                <a:gd name="T24" fmla="*/ 407 w 585"/>
                <a:gd name="T25" fmla="*/ 431 h 835"/>
                <a:gd name="T26" fmla="*/ 363 w 585"/>
                <a:gd name="T27" fmla="*/ 361 h 835"/>
                <a:gd name="T28" fmla="*/ 289 w 585"/>
                <a:gd name="T29" fmla="*/ 345 h 835"/>
                <a:gd name="T30" fmla="*/ 217 w 585"/>
                <a:gd name="T31" fmla="*/ 366 h 835"/>
                <a:gd name="T32" fmla="*/ 206 w 585"/>
                <a:gd name="T33" fmla="*/ 480 h 835"/>
                <a:gd name="T34" fmla="*/ 40 w 585"/>
                <a:gd name="T35" fmla="*/ 170 h 835"/>
                <a:gd name="T36" fmla="*/ 157 w 585"/>
                <a:gd name="T37" fmla="*/ 545 h 835"/>
                <a:gd name="T38" fmla="*/ 185 w 585"/>
                <a:gd name="T39" fmla="*/ 719 h 835"/>
                <a:gd name="T40" fmla="*/ 249 w 585"/>
                <a:gd name="T41" fmla="*/ 831 h 835"/>
                <a:gd name="T42" fmla="*/ 245 w 585"/>
                <a:gd name="T43" fmla="*/ 829 h 835"/>
                <a:gd name="T44" fmla="*/ 224 w 585"/>
                <a:gd name="T45" fmla="*/ 805 h 835"/>
                <a:gd name="T46" fmla="*/ 360 w 585"/>
                <a:gd name="T47" fmla="*/ 812 h 835"/>
                <a:gd name="T48" fmla="*/ 382 w 585"/>
                <a:gd name="T49" fmla="*/ 767 h 835"/>
                <a:gd name="T50" fmla="*/ 375 w 585"/>
                <a:gd name="T51" fmla="*/ 779 h 835"/>
                <a:gd name="T52" fmla="*/ 354 w 585"/>
                <a:gd name="T53" fmla="*/ 801 h 835"/>
                <a:gd name="T54" fmla="*/ 358 w 585"/>
                <a:gd name="T55" fmla="*/ 789 h 835"/>
                <a:gd name="T56" fmla="*/ 180 w 585"/>
                <a:gd name="T57" fmla="*/ 750 h 835"/>
                <a:gd name="T58" fmla="*/ 296 w 585"/>
                <a:gd name="T59" fmla="*/ 716 h 835"/>
                <a:gd name="T60" fmla="*/ 397 w 585"/>
                <a:gd name="T61" fmla="*/ 709 h 835"/>
                <a:gd name="T62" fmla="*/ 362 w 585"/>
                <a:gd name="T63" fmla="*/ 675 h 835"/>
                <a:gd name="T64" fmla="*/ 414 w 585"/>
                <a:gd name="T65" fmla="*/ 634 h 835"/>
                <a:gd name="T66" fmla="*/ 397 w 585"/>
                <a:gd name="T67" fmla="*/ 658 h 835"/>
                <a:gd name="T68" fmla="*/ 405 w 585"/>
                <a:gd name="T69" fmla="*/ 620 h 835"/>
                <a:gd name="T70" fmla="*/ 416 w 585"/>
                <a:gd name="T71" fmla="*/ 599 h 835"/>
                <a:gd name="T72" fmla="*/ 256 w 585"/>
                <a:gd name="T73" fmla="*/ 820 h 835"/>
                <a:gd name="T74" fmla="*/ 228 w 585"/>
                <a:gd name="T75" fmla="*/ 811 h 835"/>
                <a:gd name="T76" fmla="*/ 185 w 585"/>
                <a:gd name="T77" fmla="*/ 718 h 835"/>
                <a:gd name="T78" fmla="*/ 225 w 585"/>
                <a:gd name="T79" fmla="*/ 376 h 835"/>
                <a:gd name="T80" fmla="*/ 270 w 585"/>
                <a:gd name="T81" fmla="*/ 353 h 835"/>
                <a:gd name="T82" fmla="*/ 358 w 585"/>
                <a:gd name="T83" fmla="*/ 348 h 835"/>
                <a:gd name="T84" fmla="*/ 446 w 585"/>
                <a:gd name="T85" fmla="*/ 390 h 835"/>
                <a:gd name="T86" fmla="*/ 407 w 585"/>
                <a:gd name="T87" fmla="*/ 418 h 835"/>
                <a:gd name="T88" fmla="*/ 355 w 585"/>
                <a:gd name="T89" fmla="*/ 374 h 835"/>
                <a:gd name="T90" fmla="*/ 332 w 585"/>
                <a:gd name="T91" fmla="*/ 354 h 835"/>
                <a:gd name="T92" fmla="*/ 242 w 585"/>
                <a:gd name="T93" fmla="*/ 333 h 835"/>
                <a:gd name="T94" fmla="*/ 139 w 585"/>
                <a:gd name="T95" fmla="*/ 387 h 835"/>
                <a:gd name="T96" fmla="*/ 182 w 585"/>
                <a:gd name="T97" fmla="*/ 623 h 835"/>
                <a:gd name="T98" fmla="*/ 372 w 585"/>
                <a:gd name="T99" fmla="*/ 434 h 835"/>
                <a:gd name="T100" fmla="*/ 255 w 585"/>
                <a:gd name="T101" fmla="*/ 373 h 835"/>
                <a:gd name="T102" fmla="*/ 374 w 585"/>
                <a:gd name="T103" fmla="*/ 423 h 835"/>
                <a:gd name="T104" fmla="*/ 235 w 585"/>
                <a:gd name="T105" fmla="*/ 391 h 835"/>
                <a:gd name="T106" fmla="*/ 368 w 585"/>
                <a:gd name="T107" fmla="*/ 468 h 835"/>
                <a:gd name="T108" fmla="*/ 263 w 585"/>
                <a:gd name="T109" fmla="*/ 358 h 835"/>
                <a:gd name="T110" fmla="*/ 343 w 585"/>
                <a:gd name="T111" fmla="*/ 372 h 835"/>
                <a:gd name="T112" fmla="*/ 339 w 585"/>
                <a:gd name="T113" fmla="*/ 361 h 835"/>
                <a:gd name="T114" fmla="*/ 240 w 585"/>
                <a:gd name="T115" fmla="*/ 513 h 835"/>
                <a:gd name="T116" fmla="*/ 185 w 585"/>
                <a:gd name="T117" fmla="*/ 382 h 835"/>
                <a:gd name="T118" fmla="*/ 287 w 585"/>
                <a:gd name="T119" fmla="*/ 300 h 835"/>
                <a:gd name="T120" fmla="*/ 336 w 585"/>
                <a:gd name="T121" fmla="*/ 336 h 835"/>
                <a:gd name="T122" fmla="*/ 382 w 585"/>
                <a:gd name="T123" fmla="*/ 404 h 835"/>
                <a:gd name="T124" fmla="*/ 333 w 585"/>
                <a:gd name="T125" fmla="*/ 593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5" h="835">
                  <a:moveTo>
                    <a:pt x="542" y="139"/>
                  </a:moveTo>
                  <a:cubicBezTo>
                    <a:pt x="526" y="111"/>
                    <a:pt x="507" y="89"/>
                    <a:pt x="486" y="71"/>
                  </a:cubicBezTo>
                  <a:cubicBezTo>
                    <a:pt x="466" y="53"/>
                    <a:pt x="445" y="39"/>
                    <a:pt x="425" y="29"/>
                  </a:cubicBezTo>
                  <a:cubicBezTo>
                    <a:pt x="460" y="48"/>
                    <a:pt x="492" y="74"/>
                    <a:pt x="517" y="106"/>
                  </a:cubicBezTo>
                  <a:cubicBezTo>
                    <a:pt x="542" y="138"/>
                    <a:pt x="561" y="175"/>
                    <a:pt x="571" y="215"/>
                  </a:cubicBezTo>
                  <a:cubicBezTo>
                    <a:pt x="581" y="255"/>
                    <a:pt x="583" y="297"/>
                    <a:pt x="575" y="338"/>
                  </a:cubicBezTo>
                  <a:cubicBezTo>
                    <a:pt x="568" y="378"/>
                    <a:pt x="552" y="418"/>
                    <a:pt x="528" y="452"/>
                  </a:cubicBezTo>
                  <a:cubicBezTo>
                    <a:pt x="504" y="486"/>
                    <a:pt x="472" y="515"/>
                    <a:pt x="436" y="536"/>
                  </a:cubicBezTo>
                  <a:cubicBezTo>
                    <a:pt x="432" y="539"/>
                    <a:pt x="427" y="541"/>
                    <a:pt x="422" y="544"/>
                  </a:cubicBezTo>
                  <a:cubicBezTo>
                    <a:pt x="419" y="545"/>
                    <a:pt x="419" y="545"/>
                    <a:pt x="419" y="545"/>
                  </a:cubicBezTo>
                  <a:cubicBezTo>
                    <a:pt x="416" y="547"/>
                    <a:pt x="416" y="547"/>
                    <a:pt x="416" y="547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9"/>
                    <a:pt x="414" y="549"/>
                    <a:pt x="414" y="549"/>
                  </a:cubicBezTo>
                  <a:cubicBezTo>
                    <a:pt x="414" y="580"/>
                    <a:pt x="414" y="580"/>
                    <a:pt x="414" y="580"/>
                  </a:cubicBezTo>
                  <a:cubicBezTo>
                    <a:pt x="414" y="595"/>
                    <a:pt x="414" y="595"/>
                    <a:pt x="414" y="595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600"/>
                    <a:pt x="414" y="601"/>
                    <a:pt x="414" y="601"/>
                  </a:cubicBezTo>
                  <a:cubicBezTo>
                    <a:pt x="414" y="602"/>
                    <a:pt x="414" y="603"/>
                    <a:pt x="414" y="604"/>
                  </a:cubicBezTo>
                  <a:cubicBezTo>
                    <a:pt x="413" y="607"/>
                    <a:pt x="412" y="610"/>
                    <a:pt x="410" y="613"/>
                  </a:cubicBezTo>
                  <a:cubicBezTo>
                    <a:pt x="406" y="618"/>
                    <a:pt x="400" y="621"/>
                    <a:pt x="393" y="621"/>
                  </a:cubicBezTo>
                  <a:cubicBezTo>
                    <a:pt x="377" y="621"/>
                    <a:pt x="377" y="621"/>
                    <a:pt x="377" y="621"/>
                  </a:cubicBezTo>
                  <a:cubicBezTo>
                    <a:pt x="346" y="621"/>
                    <a:pt x="346" y="621"/>
                    <a:pt x="346" y="621"/>
                  </a:cubicBezTo>
                  <a:cubicBezTo>
                    <a:pt x="336" y="621"/>
                    <a:pt x="336" y="621"/>
                    <a:pt x="336" y="621"/>
                  </a:cubicBezTo>
                  <a:cubicBezTo>
                    <a:pt x="330" y="621"/>
                    <a:pt x="330" y="621"/>
                    <a:pt x="330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32" y="606"/>
                    <a:pt x="332" y="606"/>
                    <a:pt x="332" y="606"/>
                  </a:cubicBezTo>
                  <a:cubicBezTo>
                    <a:pt x="334" y="598"/>
                    <a:pt x="334" y="598"/>
                    <a:pt x="334" y="598"/>
                  </a:cubicBezTo>
                  <a:cubicBezTo>
                    <a:pt x="340" y="578"/>
                    <a:pt x="346" y="558"/>
                    <a:pt x="353" y="539"/>
                  </a:cubicBezTo>
                  <a:cubicBezTo>
                    <a:pt x="360" y="519"/>
                    <a:pt x="367" y="499"/>
                    <a:pt x="374" y="480"/>
                  </a:cubicBezTo>
                  <a:cubicBezTo>
                    <a:pt x="378" y="470"/>
                    <a:pt x="382" y="460"/>
                    <a:pt x="386" y="451"/>
                  </a:cubicBezTo>
                  <a:cubicBezTo>
                    <a:pt x="388" y="446"/>
                    <a:pt x="390" y="441"/>
                    <a:pt x="392" y="437"/>
                  </a:cubicBezTo>
                  <a:cubicBezTo>
                    <a:pt x="395" y="429"/>
                    <a:pt x="395" y="429"/>
                    <a:pt x="395" y="429"/>
                  </a:cubicBezTo>
                  <a:cubicBezTo>
                    <a:pt x="397" y="425"/>
                    <a:pt x="397" y="425"/>
                    <a:pt x="397" y="425"/>
                  </a:cubicBezTo>
                  <a:cubicBezTo>
                    <a:pt x="398" y="423"/>
                    <a:pt x="399" y="421"/>
                    <a:pt x="400" y="420"/>
                  </a:cubicBezTo>
                  <a:cubicBezTo>
                    <a:pt x="404" y="420"/>
                    <a:pt x="404" y="420"/>
                    <a:pt x="404" y="420"/>
                  </a:cubicBezTo>
                  <a:cubicBezTo>
                    <a:pt x="405" y="420"/>
                    <a:pt x="405" y="420"/>
                    <a:pt x="406" y="420"/>
                  </a:cubicBezTo>
                  <a:cubicBezTo>
                    <a:pt x="407" y="420"/>
                    <a:pt x="407" y="420"/>
                    <a:pt x="407" y="420"/>
                  </a:cubicBezTo>
                  <a:cubicBezTo>
                    <a:pt x="408" y="420"/>
                    <a:pt x="408" y="420"/>
                    <a:pt x="408" y="420"/>
                  </a:cubicBezTo>
                  <a:cubicBezTo>
                    <a:pt x="410" y="420"/>
                    <a:pt x="411" y="420"/>
                    <a:pt x="413" y="420"/>
                  </a:cubicBezTo>
                  <a:cubicBezTo>
                    <a:pt x="417" y="420"/>
                    <a:pt x="420" y="419"/>
                    <a:pt x="423" y="418"/>
                  </a:cubicBezTo>
                  <a:cubicBezTo>
                    <a:pt x="430" y="416"/>
                    <a:pt x="435" y="413"/>
                    <a:pt x="440" y="408"/>
                  </a:cubicBezTo>
                  <a:cubicBezTo>
                    <a:pt x="442" y="406"/>
                    <a:pt x="444" y="403"/>
                    <a:pt x="445" y="400"/>
                  </a:cubicBezTo>
                  <a:cubicBezTo>
                    <a:pt x="446" y="397"/>
                    <a:pt x="447" y="394"/>
                    <a:pt x="448" y="390"/>
                  </a:cubicBezTo>
                  <a:cubicBezTo>
                    <a:pt x="449" y="384"/>
                    <a:pt x="448" y="377"/>
                    <a:pt x="445" y="371"/>
                  </a:cubicBezTo>
                  <a:cubicBezTo>
                    <a:pt x="443" y="365"/>
                    <a:pt x="438" y="360"/>
                    <a:pt x="432" y="359"/>
                  </a:cubicBezTo>
                  <a:cubicBezTo>
                    <a:pt x="431" y="359"/>
                    <a:pt x="430" y="359"/>
                    <a:pt x="428" y="359"/>
                  </a:cubicBezTo>
                  <a:cubicBezTo>
                    <a:pt x="427" y="359"/>
                    <a:pt x="425" y="360"/>
                    <a:pt x="424" y="361"/>
                  </a:cubicBezTo>
                  <a:cubicBezTo>
                    <a:pt x="421" y="362"/>
                    <a:pt x="419" y="364"/>
                    <a:pt x="416" y="366"/>
                  </a:cubicBezTo>
                  <a:cubicBezTo>
                    <a:pt x="414" y="368"/>
                    <a:pt x="411" y="371"/>
                    <a:pt x="409" y="374"/>
                  </a:cubicBezTo>
                  <a:cubicBezTo>
                    <a:pt x="409" y="375"/>
                    <a:pt x="408" y="375"/>
                    <a:pt x="408" y="376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7" y="378"/>
                    <a:pt x="407" y="378"/>
                    <a:pt x="407" y="378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399" y="393"/>
                    <a:pt x="399" y="393"/>
                    <a:pt x="399" y="393"/>
                  </a:cubicBezTo>
                  <a:cubicBezTo>
                    <a:pt x="393" y="406"/>
                    <a:pt x="393" y="406"/>
                    <a:pt x="393" y="406"/>
                  </a:cubicBezTo>
                  <a:cubicBezTo>
                    <a:pt x="393" y="406"/>
                    <a:pt x="392" y="406"/>
                    <a:pt x="392" y="406"/>
                  </a:cubicBezTo>
                  <a:cubicBezTo>
                    <a:pt x="391" y="405"/>
                    <a:pt x="391" y="405"/>
                    <a:pt x="391" y="405"/>
                  </a:cubicBezTo>
                  <a:cubicBezTo>
                    <a:pt x="388" y="404"/>
                    <a:pt x="388" y="404"/>
                    <a:pt x="388" y="404"/>
                  </a:cubicBezTo>
                  <a:cubicBezTo>
                    <a:pt x="386" y="403"/>
                    <a:pt x="385" y="403"/>
                    <a:pt x="383" y="402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1" y="400"/>
                    <a:pt x="381" y="400"/>
                    <a:pt x="381" y="400"/>
                  </a:cubicBezTo>
                  <a:cubicBezTo>
                    <a:pt x="380" y="400"/>
                    <a:pt x="380" y="400"/>
                    <a:pt x="379" y="399"/>
                  </a:cubicBezTo>
                  <a:cubicBezTo>
                    <a:pt x="378" y="398"/>
                    <a:pt x="377" y="398"/>
                    <a:pt x="376" y="397"/>
                  </a:cubicBezTo>
                  <a:cubicBezTo>
                    <a:pt x="372" y="394"/>
                    <a:pt x="368" y="390"/>
                    <a:pt x="365" y="386"/>
                  </a:cubicBezTo>
                  <a:cubicBezTo>
                    <a:pt x="362" y="381"/>
                    <a:pt x="359" y="377"/>
                    <a:pt x="357" y="373"/>
                  </a:cubicBezTo>
                  <a:cubicBezTo>
                    <a:pt x="356" y="370"/>
                    <a:pt x="355" y="368"/>
                    <a:pt x="354" y="366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1" y="359"/>
                    <a:pt x="350" y="357"/>
                    <a:pt x="350" y="356"/>
                  </a:cubicBezTo>
                  <a:cubicBezTo>
                    <a:pt x="352" y="354"/>
                    <a:pt x="354" y="353"/>
                    <a:pt x="356" y="352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9" y="350"/>
                    <a:pt x="359" y="350"/>
                    <a:pt x="359" y="350"/>
                  </a:cubicBezTo>
                  <a:cubicBezTo>
                    <a:pt x="359" y="349"/>
                    <a:pt x="360" y="349"/>
                    <a:pt x="360" y="349"/>
                  </a:cubicBezTo>
                  <a:cubicBezTo>
                    <a:pt x="363" y="347"/>
                    <a:pt x="365" y="345"/>
                    <a:pt x="367" y="342"/>
                  </a:cubicBezTo>
                  <a:cubicBezTo>
                    <a:pt x="372" y="338"/>
                    <a:pt x="376" y="333"/>
                    <a:pt x="378" y="328"/>
                  </a:cubicBezTo>
                  <a:cubicBezTo>
                    <a:pt x="380" y="322"/>
                    <a:pt x="382" y="317"/>
                    <a:pt x="380" y="311"/>
                  </a:cubicBezTo>
                  <a:cubicBezTo>
                    <a:pt x="380" y="308"/>
                    <a:pt x="379" y="306"/>
                    <a:pt x="377" y="303"/>
                  </a:cubicBezTo>
                  <a:cubicBezTo>
                    <a:pt x="377" y="302"/>
                    <a:pt x="376" y="301"/>
                    <a:pt x="375" y="300"/>
                  </a:cubicBezTo>
                  <a:cubicBezTo>
                    <a:pt x="374" y="299"/>
                    <a:pt x="373" y="297"/>
                    <a:pt x="372" y="297"/>
                  </a:cubicBezTo>
                  <a:cubicBezTo>
                    <a:pt x="368" y="293"/>
                    <a:pt x="362" y="292"/>
                    <a:pt x="357" y="293"/>
                  </a:cubicBezTo>
                  <a:cubicBezTo>
                    <a:pt x="354" y="294"/>
                    <a:pt x="352" y="295"/>
                    <a:pt x="349" y="296"/>
                  </a:cubicBezTo>
                  <a:cubicBezTo>
                    <a:pt x="347" y="298"/>
                    <a:pt x="345" y="300"/>
                    <a:pt x="343" y="302"/>
                  </a:cubicBezTo>
                  <a:cubicBezTo>
                    <a:pt x="338" y="306"/>
                    <a:pt x="336" y="311"/>
                    <a:pt x="334" y="317"/>
                  </a:cubicBezTo>
                  <a:cubicBezTo>
                    <a:pt x="332" y="323"/>
                    <a:pt x="332" y="329"/>
                    <a:pt x="333" y="335"/>
                  </a:cubicBezTo>
                  <a:cubicBezTo>
                    <a:pt x="332" y="329"/>
                    <a:pt x="332" y="323"/>
                    <a:pt x="334" y="317"/>
                  </a:cubicBezTo>
                  <a:cubicBezTo>
                    <a:pt x="335" y="312"/>
                    <a:pt x="338" y="307"/>
                    <a:pt x="342" y="302"/>
                  </a:cubicBezTo>
                  <a:cubicBezTo>
                    <a:pt x="343" y="301"/>
                    <a:pt x="344" y="300"/>
                    <a:pt x="345" y="299"/>
                  </a:cubicBezTo>
                  <a:cubicBezTo>
                    <a:pt x="346" y="299"/>
                    <a:pt x="346" y="298"/>
                    <a:pt x="347" y="298"/>
                  </a:cubicBezTo>
                  <a:cubicBezTo>
                    <a:pt x="348" y="297"/>
                    <a:pt x="348" y="297"/>
                    <a:pt x="349" y="297"/>
                  </a:cubicBezTo>
                  <a:cubicBezTo>
                    <a:pt x="351" y="295"/>
                    <a:pt x="354" y="294"/>
                    <a:pt x="356" y="293"/>
                  </a:cubicBezTo>
                  <a:cubicBezTo>
                    <a:pt x="362" y="292"/>
                    <a:pt x="368" y="293"/>
                    <a:pt x="372" y="296"/>
                  </a:cubicBezTo>
                  <a:cubicBezTo>
                    <a:pt x="372" y="297"/>
                    <a:pt x="373" y="297"/>
                    <a:pt x="373" y="297"/>
                  </a:cubicBezTo>
                  <a:cubicBezTo>
                    <a:pt x="374" y="298"/>
                    <a:pt x="374" y="299"/>
                    <a:pt x="375" y="299"/>
                  </a:cubicBezTo>
                  <a:cubicBezTo>
                    <a:pt x="375" y="300"/>
                    <a:pt x="376" y="301"/>
                    <a:pt x="377" y="303"/>
                  </a:cubicBezTo>
                  <a:cubicBezTo>
                    <a:pt x="379" y="305"/>
                    <a:pt x="380" y="308"/>
                    <a:pt x="380" y="310"/>
                  </a:cubicBezTo>
                  <a:cubicBezTo>
                    <a:pt x="382" y="316"/>
                    <a:pt x="381" y="322"/>
                    <a:pt x="378" y="327"/>
                  </a:cubicBezTo>
                  <a:cubicBezTo>
                    <a:pt x="376" y="333"/>
                    <a:pt x="372" y="338"/>
                    <a:pt x="368" y="342"/>
                  </a:cubicBezTo>
                  <a:cubicBezTo>
                    <a:pt x="366" y="345"/>
                    <a:pt x="363" y="347"/>
                    <a:pt x="361" y="349"/>
                  </a:cubicBezTo>
                  <a:cubicBezTo>
                    <a:pt x="360" y="349"/>
                    <a:pt x="359" y="350"/>
                    <a:pt x="359" y="350"/>
                  </a:cubicBezTo>
                  <a:cubicBezTo>
                    <a:pt x="358" y="351"/>
                    <a:pt x="358" y="351"/>
                    <a:pt x="358" y="351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4" y="353"/>
                    <a:pt x="352" y="354"/>
                    <a:pt x="350" y="356"/>
                  </a:cubicBezTo>
                  <a:cubicBezTo>
                    <a:pt x="350" y="356"/>
                    <a:pt x="350" y="356"/>
                    <a:pt x="350" y="356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8"/>
                    <a:pt x="351" y="358"/>
                    <a:pt x="351" y="358"/>
                  </a:cubicBezTo>
                  <a:cubicBezTo>
                    <a:pt x="352" y="361"/>
                    <a:pt x="352" y="361"/>
                    <a:pt x="352" y="361"/>
                  </a:cubicBezTo>
                  <a:cubicBezTo>
                    <a:pt x="353" y="363"/>
                    <a:pt x="353" y="363"/>
                    <a:pt x="353" y="363"/>
                  </a:cubicBezTo>
                  <a:cubicBezTo>
                    <a:pt x="354" y="366"/>
                    <a:pt x="354" y="366"/>
                    <a:pt x="354" y="366"/>
                  </a:cubicBezTo>
                  <a:cubicBezTo>
                    <a:pt x="355" y="368"/>
                    <a:pt x="356" y="370"/>
                    <a:pt x="357" y="372"/>
                  </a:cubicBezTo>
                  <a:cubicBezTo>
                    <a:pt x="359" y="377"/>
                    <a:pt x="362" y="381"/>
                    <a:pt x="365" y="385"/>
                  </a:cubicBezTo>
                  <a:cubicBezTo>
                    <a:pt x="368" y="389"/>
                    <a:pt x="372" y="393"/>
                    <a:pt x="376" y="397"/>
                  </a:cubicBezTo>
                  <a:cubicBezTo>
                    <a:pt x="377" y="397"/>
                    <a:pt x="378" y="398"/>
                    <a:pt x="379" y="399"/>
                  </a:cubicBezTo>
                  <a:cubicBezTo>
                    <a:pt x="380" y="399"/>
                    <a:pt x="380" y="400"/>
                    <a:pt x="381" y="400"/>
                  </a:cubicBezTo>
                  <a:cubicBezTo>
                    <a:pt x="382" y="401"/>
                    <a:pt x="382" y="401"/>
                    <a:pt x="382" y="401"/>
                  </a:cubicBezTo>
                  <a:cubicBezTo>
                    <a:pt x="383" y="401"/>
                    <a:pt x="383" y="401"/>
                    <a:pt x="383" y="401"/>
                  </a:cubicBezTo>
                  <a:cubicBezTo>
                    <a:pt x="385" y="402"/>
                    <a:pt x="386" y="403"/>
                    <a:pt x="388" y="404"/>
                  </a:cubicBezTo>
                  <a:cubicBezTo>
                    <a:pt x="390" y="405"/>
                    <a:pt x="390" y="405"/>
                    <a:pt x="390" y="405"/>
                  </a:cubicBezTo>
                  <a:cubicBezTo>
                    <a:pt x="392" y="405"/>
                    <a:pt x="392" y="405"/>
                    <a:pt x="392" y="405"/>
                  </a:cubicBezTo>
                  <a:cubicBezTo>
                    <a:pt x="392" y="405"/>
                    <a:pt x="393" y="406"/>
                    <a:pt x="393" y="406"/>
                  </a:cubicBezTo>
                  <a:cubicBezTo>
                    <a:pt x="399" y="392"/>
                    <a:pt x="399" y="392"/>
                    <a:pt x="399" y="392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6" y="378"/>
                    <a:pt x="406" y="378"/>
                    <a:pt x="406" y="378"/>
                  </a:cubicBezTo>
                  <a:cubicBezTo>
                    <a:pt x="407" y="377"/>
                    <a:pt x="407" y="377"/>
                    <a:pt x="407" y="377"/>
                  </a:cubicBezTo>
                  <a:cubicBezTo>
                    <a:pt x="408" y="376"/>
                    <a:pt x="408" y="376"/>
                    <a:pt x="408" y="376"/>
                  </a:cubicBezTo>
                  <a:cubicBezTo>
                    <a:pt x="408" y="375"/>
                    <a:pt x="409" y="374"/>
                    <a:pt x="409" y="374"/>
                  </a:cubicBezTo>
                  <a:cubicBezTo>
                    <a:pt x="411" y="371"/>
                    <a:pt x="414" y="368"/>
                    <a:pt x="416" y="366"/>
                  </a:cubicBezTo>
                  <a:cubicBezTo>
                    <a:pt x="421" y="361"/>
                    <a:pt x="427" y="358"/>
                    <a:pt x="432" y="359"/>
                  </a:cubicBezTo>
                  <a:cubicBezTo>
                    <a:pt x="435" y="360"/>
                    <a:pt x="438" y="361"/>
                    <a:pt x="440" y="363"/>
                  </a:cubicBezTo>
                  <a:cubicBezTo>
                    <a:pt x="443" y="365"/>
                    <a:pt x="444" y="368"/>
                    <a:pt x="446" y="371"/>
                  </a:cubicBezTo>
                  <a:cubicBezTo>
                    <a:pt x="448" y="377"/>
                    <a:pt x="449" y="384"/>
                    <a:pt x="448" y="390"/>
                  </a:cubicBezTo>
                  <a:cubicBezTo>
                    <a:pt x="447" y="394"/>
                    <a:pt x="447" y="397"/>
                    <a:pt x="445" y="400"/>
                  </a:cubicBezTo>
                  <a:cubicBezTo>
                    <a:pt x="444" y="403"/>
                    <a:pt x="442" y="406"/>
                    <a:pt x="440" y="408"/>
                  </a:cubicBezTo>
                  <a:cubicBezTo>
                    <a:pt x="436" y="413"/>
                    <a:pt x="430" y="417"/>
                    <a:pt x="423" y="419"/>
                  </a:cubicBezTo>
                  <a:cubicBezTo>
                    <a:pt x="420" y="420"/>
                    <a:pt x="416" y="420"/>
                    <a:pt x="413" y="420"/>
                  </a:cubicBezTo>
                  <a:cubicBezTo>
                    <a:pt x="411" y="421"/>
                    <a:pt x="410" y="421"/>
                    <a:pt x="408" y="421"/>
                  </a:cubicBezTo>
                  <a:cubicBezTo>
                    <a:pt x="407" y="421"/>
                    <a:pt x="407" y="421"/>
                    <a:pt x="407" y="421"/>
                  </a:cubicBezTo>
                  <a:cubicBezTo>
                    <a:pt x="407" y="421"/>
                    <a:pt x="407" y="421"/>
                    <a:pt x="406" y="421"/>
                  </a:cubicBezTo>
                  <a:cubicBezTo>
                    <a:pt x="405" y="421"/>
                    <a:pt x="405" y="421"/>
                    <a:pt x="404" y="420"/>
                  </a:cubicBezTo>
                  <a:cubicBezTo>
                    <a:pt x="400" y="420"/>
                    <a:pt x="400" y="420"/>
                    <a:pt x="400" y="420"/>
                  </a:cubicBezTo>
                  <a:cubicBezTo>
                    <a:pt x="399" y="422"/>
                    <a:pt x="399" y="423"/>
                    <a:pt x="398" y="425"/>
                  </a:cubicBezTo>
                  <a:cubicBezTo>
                    <a:pt x="396" y="429"/>
                    <a:pt x="396" y="429"/>
                    <a:pt x="396" y="429"/>
                  </a:cubicBezTo>
                  <a:cubicBezTo>
                    <a:pt x="393" y="435"/>
                    <a:pt x="393" y="435"/>
                    <a:pt x="393" y="435"/>
                  </a:cubicBezTo>
                  <a:cubicBezTo>
                    <a:pt x="388" y="447"/>
                    <a:pt x="388" y="447"/>
                    <a:pt x="388" y="447"/>
                  </a:cubicBezTo>
                  <a:cubicBezTo>
                    <a:pt x="384" y="456"/>
                    <a:pt x="381" y="464"/>
                    <a:pt x="378" y="472"/>
                  </a:cubicBezTo>
                  <a:cubicBezTo>
                    <a:pt x="371" y="489"/>
                    <a:pt x="365" y="506"/>
                    <a:pt x="359" y="523"/>
                  </a:cubicBezTo>
                  <a:cubicBezTo>
                    <a:pt x="353" y="539"/>
                    <a:pt x="347" y="556"/>
                    <a:pt x="342" y="573"/>
                  </a:cubicBezTo>
                  <a:cubicBezTo>
                    <a:pt x="340" y="581"/>
                    <a:pt x="337" y="590"/>
                    <a:pt x="335" y="598"/>
                  </a:cubicBezTo>
                  <a:cubicBezTo>
                    <a:pt x="330" y="612"/>
                    <a:pt x="330" y="612"/>
                    <a:pt x="330" y="612"/>
                  </a:cubicBezTo>
                  <a:cubicBezTo>
                    <a:pt x="329" y="617"/>
                    <a:pt x="329" y="617"/>
                    <a:pt x="329" y="617"/>
                  </a:cubicBezTo>
                  <a:cubicBezTo>
                    <a:pt x="328" y="620"/>
                    <a:pt x="328" y="620"/>
                    <a:pt x="328" y="620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8" y="621"/>
                    <a:pt x="328" y="621"/>
                    <a:pt x="328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29" y="621"/>
                    <a:pt x="329" y="621"/>
                    <a:pt x="329" y="621"/>
                  </a:cubicBezTo>
                  <a:cubicBezTo>
                    <a:pt x="339" y="621"/>
                    <a:pt x="339" y="621"/>
                    <a:pt x="339" y="621"/>
                  </a:cubicBezTo>
                  <a:cubicBezTo>
                    <a:pt x="392" y="621"/>
                    <a:pt x="392" y="621"/>
                    <a:pt x="392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3" y="621"/>
                    <a:pt x="393" y="621"/>
                    <a:pt x="393" y="621"/>
                  </a:cubicBezTo>
                  <a:cubicBezTo>
                    <a:pt x="394" y="621"/>
                    <a:pt x="395" y="621"/>
                    <a:pt x="395" y="621"/>
                  </a:cubicBezTo>
                  <a:cubicBezTo>
                    <a:pt x="397" y="621"/>
                    <a:pt x="398" y="620"/>
                    <a:pt x="399" y="620"/>
                  </a:cubicBezTo>
                  <a:cubicBezTo>
                    <a:pt x="402" y="619"/>
                    <a:pt x="404" y="618"/>
                    <a:pt x="406" y="616"/>
                  </a:cubicBezTo>
                  <a:cubicBezTo>
                    <a:pt x="410" y="613"/>
                    <a:pt x="413" y="608"/>
                    <a:pt x="414" y="603"/>
                  </a:cubicBezTo>
                  <a:cubicBezTo>
                    <a:pt x="414" y="602"/>
                    <a:pt x="414" y="601"/>
                    <a:pt x="414" y="601"/>
                  </a:cubicBezTo>
                  <a:cubicBezTo>
                    <a:pt x="414" y="600"/>
                    <a:pt x="414" y="600"/>
                    <a:pt x="414" y="600"/>
                  </a:cubicBezTo>
                  <a:cubicBezTo>
                    <a:pt x="414" y="599"/>
                    <a:pt x="414" y="599"/>
                    <a:pt x="414" y="599"/>
                  </a:cubicBezTo>
                  <a:cubicBezTo>
                    <a:pt x="414" y="596"/>
                    <a:pt x="414" y="596"/>
                    <a:pt x="414" y="596"/>
                  </a:cubicBezTo>
                  <a:cubicBezTo>
                    <a:pt x="414" y="590"/>
                    <a:pt x="414" y="590"/>
                    <a:pt x="414" y="590"/>
                  </a:cubicBezTo>
                  <a:cubicBezTo>
                    <a:pt x="414" y="577"/>
                    <a:pt x="414" y="577"/>
                    <a:pt x="414" y="577"/>
                  </a:cubicBezTo>
                  <a:cubicBezTo>
                    <a:pt x="414" y="552"/>
                    <a:pt x="414" y="552"/>
                    <a:pt x="414" y="552"/>
                  </a:cubicBezTo>
                  <a:cubicBezTo>
                    <a:pt x="414" y="548"/>
                    <a:pt x="414" y="548"/>
                    <a:pt x="414" y="548"/>
                  </a:cubicBezTo>
                  <a:cubicBezTo>
                    <a:pt x="414" y="547"/>
                    <a:pt x="415" y="547"/>
                    <a:pt x="415" y="547"/>
                  </a:cubicBezTo>
                  <a:cubicBezTo>
                    <a:pt x="416" y="546"/>
                    <a:pt x="416" y="546"/>
                    <a:pt x="416" y="546"/>
                  </a:cubicBezTo>
                  <a:cubicBezTo>
                    <a:pt x="420" y="545"/>
                    <a:pt x="424" y="543"/>
                    <a:pt x="428" y="541"/>
                  </a:cubicBezTo>
                  <a:cubicBezTo>
                    <a:pt x="442" y="533"/>
                    <a:pt x="456" y="523"/>
                    <a:pt x="470" y="513"/>
                  </a:cubicBezTo>
                  <a:cubicBezTo>
                    <a:pt x="496" y="493"/>
                    <a:pt x="518" y="468"/>
                    <a:pt x="535" y="440"/>
                  </a:cubicBezTo>
                  <a:cubicBezTo>
                    <a:pt x="553" y="412"/>
                    <a:pt x="565" y="382"/>
                    <a:pt x="572" y="350"/>
                  </a:cubicBezTo>
                  <a:cubicBezTo>
                    <a:pt x="580" y="319"/>
                    <a:pt x="581" y="286"/>
                    <a:pt x="578" y="255"/>
                  </a:cubicBezTo>
                  <a:cubicBezTo>
                    <a:pt x="574" y="223"/>
                    <a:pt x="566" y="192"/>
                    <a:pt x="552" y="164"/>
                  </a:cubicBezTo>
                  <a:cubicBezTo>
                    <a:pt x="539" y="135"/>
                    <a:pt x="521" y="109"/>
                    <a:pt x="499" y="86"/>
                  </a:cubicBezTo>
                  <a:cubicBezTo>
                    <a:pt x="477" y="63"/>
                    <a:pt x="451" y="44"/>
                    <a:pt x="424" y="30"/>
                  </a:cubicBezTo>
                  <a:cubicBezTo>
                    <a:pt x="412" y="23"/>
                    <a:pt x="399" y="18"/>
                    <a:pt x="386" y="13"/>
                  </a:cubicBezTo>
                  <a:cubicBezTo>
                    <a:pt x="369" y="8"/>
                    <a:pt x="353" y="4"/>
                    <a:pt x="339" y="2"/>
                  </a:cubicBezTo>
                  <a:cubicBezTo>
                    <a:pt x="325" y="0"/>
                    <a:pt x="313" y="0"/>
                    <a:pt x="305" y="0"/>
                  </a:cubicBezTo>
                  <a:cubicBezTo>
                    <a:pt x="296" y="0"/>
                    <a:pt x="291" y="0"/>
                    <a:pt x="291" y="1"/>
                  </a:cubicBezTo>
                  <a:cubicBezTo>
                    <a:pt x="291" y="1"/>
                    <a:pt x="296" y="2"/>
                    <a:pt x="308" y="3"/>
                  </a:cubicBezTo>
                  <a:cubicBezTo>
                    <a:pt x="314" y="3"/>
                    <a:pt x="322" y="4"/>
                    <a:pt x="331" y="6"/>
                  </a:cubicBezTo>
                  <a:cubicBezTo>
                    <a:pt x="341" y="7"/>
                    <a:pt x="352" y="10"/>
                    <a:pt x="365" y="13"/>
                  </a:cubicBezTo>
                  <a:cubicBezTo>
                    <a:pt x="372" y="15"/>
                    <a:pt x="380" y="18"/>
                    <a:pt x="388" y="21"/>
                  </a:cubicBezTo>
                  <a:cubicBezTo>
                    <a:pt x="397" y="24"/>
                    <a:pt x="405" y="28"/>
                    <a:pt x="413" y="31"/>
                  </a:cubicBezTo>
                  <a:cubicBezTo>
                    <a:pt x="429" y="39"/>
                    <a:pt x="440" y="46"/>
                    <a:pt x="440" y="46"/>
                  </a:cubicBezTo>
                  <a:cubicBezTo>
                    <a:pt x="445" y="49"/>
                    <a:pt x="445" y="50"/>
                    <a:pt x="444" y="50"/>
                  </a:cubicBezTo>
                  <a:cubicBezTo>
                    <a:pt x="443" y="50"/>
                    <a:pt x="440" y="48"/>
                    <a:pt x="437" y="47"/>
                  </a:cubicBezTo>
                  <a:cubicBezTo>
                    <a:pt x="475" y="70"/>
                    <a:pt x="507" y="102"/>
                    <a:pt x="530" y="139"/>
                  </a:cubicBezTo>
                  <a:cubicBezTo>
                    <a:pt x="553" y="176"/>
                    <a:pt x="567" y="219"/>
                    <a:pt x="571" y="263"/>
                  </a:cubicBezTo>
                  <a:cubicBezTo>
                    <a:pt x="572" y="285"/>
                    <a:pt x="572" y="307"/>
                    <a:pt x="568" y="329"/>
                  </a:cubicBezTo>
                  <a:cubicBezTo>
                    <a:pt x="565" y="350"/>
                    <a:pt x="559" y="371"/>
                    <a:pt x="551" y="392"/>
                  </a:cubicBezTo>
                  <a:cubicBezTo>
                    <a:pt x="535" y="432"/>
                    <a:pt x="509" y="469"/>
                    <a:pt x="475" y="498"/>
                  </a:cubicBezTo>
                  <a:cubicBezTo>
                    <a:pt x="462" y="510"/>
                    <a:pt x="448" y="520"/>
                    <a:pt x="432" y="529"/>
                  </a:cubicBezTo>
                  <a:cubicBezTo>
                    <a:pt x="428" y="531"/>
                    <a:pt x="425" y="533"/>
                    <a:pt x="421" y="535"/>
                  </a:cubicBezTo>
                  <a:cubicBezTo>
                    <a:pt x="419" y="536"/>
                    <a:pt x="417" y="537"/>
                    <a:pt x="415" y="538"/>
                  </a:cubicBezTo>
                  <a:cubicBezTo>
                    <a:pt x="413" y="539"/>
                    <a:pt x="410" y="541"/>
                    <a:pt x="407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4"/>
                    <a:pt x="406" y="544"/>
                    <a:pt x="406" y="544"/>
                  </a:cubicBezTo>
                  <a:cubicBezTo>
                    <a:pt x="406" y="547"/>
                    <a:pt x="406" y="547"/>
                    <a:pt x="406" y="547"/>
                  </a:cubicBezTo>
                  <a:cubicBezTo>
                    <a:pt x="406" y="551"/>
                    <a:pt x="406" y="551"/>
                    <a:pt x="406" y="551"/>
                  </a:cubicBezTo>
                  <a:cubicBezTo>
                    <a:pt x="406" y="558"/>
                    <a:pt x="406" y="558"/>
                    <a:pt x="406" y="558"/>
                  </a:cubicBezTo>
                  <a:cubicBezTo>
                    <a:pt x="406" y="571"/>
                    <a:pt x="406" y="571"/>
                    <a:pt x="406" y="571"/>
                  </a:cubicBezTo>
                  <a:cubicBezTo>
                    <a:pt x="406" y="598"/>
                    <a:pt x="406" y="598"/>
                    <a:pt x="406" y="598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0"/>
                    <a:pt x="406" y="600"/>
                    <a:pt x="406" y="600"/>
                  </a:cubicBezTo>
                  <a:cubicBezTo>
                    <a:pt x="406" y="601"/>
                    <a:pt x="406" y="601"/>
                    <a:pt x="406" y="601"/>
                  </a:cubicBezTo>
                  <a:cubicBezTo>
                    <a:pt x="406" y="602"/>
                    <a:pt x="406" y="603"/>
                    <a:pt x="406" y="604"/>
                  </a:cubicBezTo>
                  <a:cubicBezTo>
                    <a:pt x="405" y="605"/>
                    <a:pt x="404" y="607"/>
                    <a:pt x="403" y="608"/>
                  </a:cubicBezTo>
                  <a:cubicBezTo>
                    <a:pt x="401" y="611"/>
                    <a:pt x="398" y="613"/>
                    <a:pt x="394" y="613"/>
                  </a:cubicBezTo>
                  <a:cubicBezTo>
                    <a:pt x="394" y="613"/>
                    <a:pt x="393" y="613"/>
                    <a:pt x="393" y="613"/>
                  </a:cubicBezTo>
                  <a:cubicBezTo>
                    <a:pt x="391" y="613"/>
                    <a:pt x="391" y="613"/>
                    <a:pt x="391" y="613"/>
                  </a:cubicBezTo>
                  <a:cubicBezTo>
                    <a:pt x="388" y="613"/>
                    <a:pt x="388" y="613"/>
                    <a:pt x="388" y="613"/>
                  </a:cubicBezTo>
                  <a:cubicBezTo>
                    <a:pt x="381" y="613"/>
                    <a:pt x="381" y="613"/>
                    <a:pt x="381" y="613"/>
                  </a:cubicBezTo>
                  <a:cubicBezTo>
                    <a:pt x="368" y="613"/>
                    <a:pt x="368" y="613"/>
                    <a:pt x="368" y="613"/>
                  </a:cubicBezTo>
                  <a:cubicBezTo>
                    <a:pt x="342" y="613"/>
                    <a:pt x="342" y="613"/>
                    <a:pt x="342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8" y="613"/>
                    <a:pt x="339" y="613"/>
                    <a:pt x="339" y="613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0"/>
                    <a:pt x="339" y="610"/>
                    <a:pt x="339" y="610"/>
                  </a:cubicBezTo>
                  <a:cubicBezTo>
                    <a:pt x="342" y="599"/>
                    <a:pt x="342" y="599"/>
                    <a:pt x="342" y="599"/>
                  </a:cubicBezTo>
                  <a:cubicBezTo>
                    <a:pt x="345" y="591"/>
                    <a:pt x="348" y="582"/>
                    <a:pt x="350" y="574"/>
                  </a:cubicBezTo>
                  <a:cubicBezTo>
                    <a:pt x="355" y="557"/>
                    <a:pt x="361" y="540"/>
                    <a:pt x="367" y="524"/>
                  </a:cubicBezTo>
                  <a:cubicBezTo>
                    <a:pt x="373" y="507"/>
                    <a:pt x="379" y="490"/>
                    <a:pt x="385" y="474"/>
                  </a:cubicBezTo>
                  <a:cubicBezTo>
                    <a:pt x="389" y="466"/>
                    <a:pt x="392" y="458"/>
                    <a:pt x="396" y="450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403" y="432"/>
                    <a:pt x="403" y="432"/>
                    <a:pt x="403" y="432"/>
                  </a:cubicBezTo>
                  <a:cubicBezTo>
                    <a:pt x="404" y="430"/>
                    <a:pt x="404" y="430"/>
                    <a:pt x="404" y="430"/>
                  </a:cubicBezTo>
                  <a:cubicBezTo>
                    <a:pt x="405" y="429"/>
                    <a:pt x="405" y="429"/>
                    <a:pt x="405" y="428"/>
                  </a:cubicBezTo>
                  <a:cubicBezTo>
                    <a:pt x="405" y="428"/>
                    <a:pt x="406" y="428"/>
                    <a:pt x="406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8" y="429"/>
                    <a:pt x="408" y="429"/>
                    <a:pt x="408" y="429"/>
                  </a:cubicBezTo>
                  <a:cubicBezTo>
                    <a:pt x="410" y="429"/>
                    <a:pt x="412" y="429"/>
                    <a:pt x="414" y="428"/>
                  </a:cubicBezTo>
                  <a:cubicBezTo>
                    <a:pt x="418" y="428"/>
                    <a:pt x="422" y="427"/>
                    <a:pt x="426" y="426"/>
                  </a:cubicBezTo>
                  <a:cubicBezTo>
                    <a:pt x="433" y="424"/>
                    <a:pt x="441" y="420"/>
                    <a:pt x="446" y="413"/>
                  </a:cubicBezTo>
                  <a:cubicBezTo>
                    <a:pt x="449" y="410"/>
                    <a:pt x="451" y="407"/>
                    <a:pt x="453" y="403"/>
                  </a:cubicBezTo>
                  <a:cubicBezTo>
                    <a:pt x="454" y="399"/>
                    <a:pt x="455" y="395"/>
                    <a:pt x="456" y="391"/>
                  </a:cubicBezTo>
                  <a:cubicBezTo>
                    <a:pt x="457" y="383"/>
                    <a:pt x="457" y="375"/>
                    <a:pt x="453" y="367"/>
                  </a:cubicBezTo>
                  <a:cubicBezTo>
                    <a:pt x="451" y="363"/>
                    <a:pt x="449" y="360"/>
                    <a:pt x="446" y="357"/>
                  </a:cubicBezTo>
                  <a:cubicBezTo>
                    <a:pt x="442" y="354"/>
                    <a:pt x="438" y="352"/>
                    <a:pt x="434" y="351"/>
                  </a:cubicBezTo>
                  <a:cubicBezTo>
                    <a:pt x="433" y="351"/>
                    <a:pt x="431" y="351"/>
                    <a:pt x="430" y="351"/>
                  </a:cubicBezTo>
                  <a:cubicBezTo>
                    <a:pt x="429" y="351"/>
                    <a:pt x="428" y="351"/>
                    <a:pt x="427" y="351"/>
                  </a:cubicBezTo>
                  <a:cubicBezTo>
                    <a:pt x="424" y="351"/>
                    <a:pt x="422" y="352"/>
                    <a:pt x="420" y="353"/>
                  </a:cubicBezTo>
                  <a:cubicBezTo>
                    <a:pt x="416" y="355"/>
                    <a:pt x="413" y="357"/>
                    <a:pt x="410" y="360"/>
                  </a:cubicBezTo>
                  <a:cubicBezTo>
                    <a:pt x="407" y="363"/>
                    <a:pt x="405" y="366"/>
                    <a:pt x="402" y="369"/>
                  </a:cubicBezTo>
                  <a:cubicBezTo>
                    <a:pt x="402" y="369"/>
                    <a:pt x="401" y="370"/>
                    <a:pt x="401" y="371"/>
                  </a:cubicBezTo>
                  <a:cubicBezTo>
                    <a:pt x="400" y="372"/>
                    <a:pt x="400" y="372"/>
                    <a:pt x="400" y="372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5"/>
                    <a:pt x="389" y="395"/>
                    <a:pt x="389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7" y="394"/>
                    <a:pt x="387" y="394"/>
                    <a:pt x="387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5" y="393"/>
                    <a:pt x="385" y="393"/>
                    <a:pt x="385" y="393"/>
                  </a:cubicBezTo>
                  <a:cubicBezTo>
                    <a:pt x="385" y="392"/>
                    <a:pt x="384" y="392"/>
                    <a:pt x="383" y="391"/>
                  </a:cubicBezTo>
                  <a:cubicBezTo>
                    <a:pt x="380" y="389"/>
                    <a:pt x="377" y="386"/>
                    <a:pt x="375" y="383"/>
                  </a:cubicBezTo>
                  <a:cubicBezTo>
                    <a:pt x="369" y="377"/>
                    <a:pt x="365" y="370"/>
                    <a:pt x="362" y="363"/>
                  </a:cubicBezTo>
                  <a:cubicBezTo>
                    <a:pt x="365" y="370"/>
                    <a:pt x="369" y="377"/>
                    <a:pt x="375" y="383"/>
                  </a:cubicBezTo>
                  <a:cubicBezTo>
                    <a:pt x="377" y="386"/>
                    <a:pt x="380" y="389"/>
                    <a:pt x="383" y="391"/>
                  </a:cubicBezTo>
                  <a:cubicBezTo>
                    <a:pt x="384" y="392"/>
                    <a:pt x="385" y="392"/>
                    <a:pt x="385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4"/>
                    <a:pt x="387" y="394"/>
                    <a:pt x="388" y="394"/>
                  </a:cubicBezTo>
                  <a:cubicBezTo>
                    <a:pt x="388" y="394"/>
                    <a:pt x="388" y="394"/>
                    <a:pt x="388" y="394"/>
                  </a:cubicBezTo>
                  <a:cubicBezTo>
                    <a:pt x="389" y="394"/>
                    <a:pt x="389" y="394"/>
                    <a:pt x="389" y="394"/>
                  </a:cubicBezTo>
                  <a:cubicBezTo>
                    <a:pt x="389" y="394"/>
                    <a:pt x="389" y="395"/>
                    <a:pt x="389" y="394"/>
                  </a:cubicBezTo>
                  <a:cubicBezTo>
                    <a:pt x="392" y="389"/>
                    <a:pt x="392" y="389"/>
                    <a:pt x="392" y="389"/>
                  </a:cubicBezTo>
                  <a:cubicBezTo>
                    <a:pt x="396" y="379"/>
                    <a:pt x="396" y="379"/>
                    <a:pt x="396" y="379"/>
                  </a:cubicBezTo>
                  <a:cubicBezTo>
                    <a:pt x="399" y="374"/>
                    <a:pt x="399" y="374"/>
                    <a:pt x="399" y="374"/>
                  </a:cubicBezTo>
                  <a:cubicBezTo>
                    <a:pt x="399" y="373"/>
                    <a:pt x="399" y="373"/>
                    <a:pt x="400" y="372"/>
                  </a:cubicBezTo>
                  <a:cubicBezTo>
                    <a:pt x="401" y="371"/>
                    <a:pt x="401" y="371"/>
                    <a:pt x="401" y="371"/>
                  </a:cubicBezTo>
                  <a:cubicBezTo>
                    <a:pt x="401" y="370"/>
                    <a:pt x="402" y="369"/>
                    <a:pt x="402" y="369"/>
                  </a:cubicBezTo>
                  <a:cubicBezTo>
                    <a:pt x="405" y="365"/>
                    <a:pt x="407" y="362"/>
                    <a:pt x="410" y="360"/>
                  </a:cubicBezTo>
                  <a:cubicBezTo>
                    <a:pt x="413" y="357"/>
                    <a:pt x="417" y="354"/>
                    <a:pt x="421" y="353"/>
                  </a:cubicBezTo>
                  <a:cubicBezTo>
                    <a:pt x="423" y="352"/>
                    <a:pt x="425" y="351"/>
                    <a:pt x="427" y="351"/>
                  </a:cubicBezTo>
                  <a:cubicBezTo>
                    <a:pt x="429" y="350"/>
                    <a:pt x="432" y="350"/>
                    <a:pt x="434" y="351"/>
                  </a:cubicBezTo>
                  <a:cubicBezTo>
                    <a:pt x="439" y="352"/>
                    <a:pt x="443" y="354"/>
                    <a:pt x="446" y="357"/>
                  </a:cubicBezTo>
                  <a:cubicBezTo>
                    <a:pt x="449" y="360"/>
                    <a:pt x="452" y="364"/>
                    <a:pt x="453" y="368"/>
                  </a:cubicBezTo>
                  <a:cubicBezTo>
                    <a:pt x="457" y="375"/>
                    <a:pt x="457" y="384"/>
                    <a:pt x="456" y="392"/>
                  </a:cubicBezTo>
                  <a:cubicBezTo>
                    <a:pt x="455" y="396"/>
                    <a:pt x="454" y="400"/>
                    <a:pt x="453" y="403"/>
                  </a:cubicBezTo>
                  <a:cubicBezTo>
                    <a:pt x="451" y="407"/>
                    <a:pt x="449" y="411"/>
                    <a:pt x="446" y="414"/>
                  </a:cubicBezTo>
                  <a:cubicBezTo>
                    <a:pt x="441" y="420"/>
                    <a:pt x="433" y="424"/>
                    <a:pt x="425" y="426"/>
                  </a:cubicBezTo>
                  <a:cubicBezTo>
                    <a:pt x="422" y="428"/>
                    <a:pt x="418" y="428"/>
                    <a:pt x="414" y="429"/>
                  </a:cubicBezTo>
                  <a:cubicBezTo>
                    <a:pt x="412" y="429"/>
                    <a:pt x="410" y="429"/>
                    <a:pt x="408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7" y="429"/>
                    <a:pt x="407" y="429"/>
                    <a:pt x="407" y="429"/>
                  </a:cubicBezTo>
                  <a:cubicBezTo>
                    <a:pt x="406" y="429"/>
                    <a:pt x="406" y="429"/>
                    <a:pt x="406" y="429"/>
                  </a:cubicBezTo>
                  <a:cubicBezTo>
                    <a:pt x="406" y="429"/>
                    <a:pt x="405" y="429"/>
                    <a:pt x="405" y="429"/>
                  </a:cubicBezTo>
                  <a:cubicBezTo>
                    <a:pt x="405" y="429"/>
                    <a:pt x="405" y="429"/>
                    <a:pt x="404" y="430"/>
                  </a:cubicBezTo>
                  <a:cubicBezTo>
                    <a:pt x="404" y="432"/>
                    <a:pt x="404" y="432"/>
                    <a:pt x="404" y="432"/>
                  </a:cubicBezTo>
                  <a:cubicBezTo>
                    <a:pt x="401" y="438"/>
                    <a:pt x="401" y="438"/>
                    <a:pt x="401" y="438"/>
                  </a:cubicBezTo>
                  <a:cubicBezTo>
                    <a:pt x="396" y="450"/>
                    <a:pt x="396" y="450"/>
                    <a:pt x="396" y="450"/>
                  </a:cubicBezTo>
                  <a:cubicBezTo>
                    <a:pt x="392" y="458"/>
                    <a:pt x="389" y="466"/>
                    <a:pt x="385" y="475"/>
                  </a:cubicBezTo>
                  <a:cubicBezTo>
                    <a:pt x="379" y="491"/>
                    <a:pt x="373" y="508"/>
                    <a:pt x="367" y="525"/>
                  </a:cubicBezTo>
                  <a:cubicBezTo>
                    <a:pt x="361" y="541"/>
                    <a:pt x="355" y="558"/>
                    <a:pt x="350" y="575"/>
                  </a:cubicBezTo>
                  <a:cubicBezTo>
                    <a:pt x="347" y="584"/>
                    <a:pt x="345" y="592"/>
                    <a:pt x="342" y="601"/>
                  </a:cubicBezTo>
                  <a:cubicBezTo>
                    <a:pt x="339" y="611"/>
                    <a:pt x="339" y="611"/>
                    <a:pt x="339" y="611"/>
                  </a:cubicBezTo>
                  <a:cubicBezTo>
                    <a:pt x="339" y="612"/>
                    <a:pt x="339" y="612"/>
                    <a:pt x="339" y="612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39" y="613"/>
                    <a:pt x="339" y="613"/>
                    <a:pt x="339" y="613"/>
                  </a:cubicBezTo>
                  <a:cubicBezTo>
                    <a:pt x="340" y="613"/>
                    <a:pt x="340" y="613"/>
                    <a:pt x="340" y="613"/>
                  </a:cubicBezTo>
                  <a:cubicBezTo>
                    <a:pt x="343" y="613"/>
                    <a:pt x="343" y="613"/>
                    <a:pt x="343" y="613"/>
                  </a:cubicBezTo>
                  <a:cubicBezTo>
                    <a:pt x="369" y="613"/>
                    <a:pt x="369" y="613"/>
                    <a:pt x="369" y="613"/>
                  </a:cubicBezTo>
                  <a:cubicBezTo>
                    <a:pt x="382" y="613"/>
                    <a:pt x="382" y="613"/>
                    <a:pt x="382" y="613"/>
                  </a:cubicBezTo>
                  <a:cubicBezTo>
                    <a:pt x="389" y="613"/>
                    <a:pt x="389" y="613"/>
                    <a:pt x="389" y="613"/>
                  </a:cubicBezTo>
                  <a:cubicBezTo>
                    <a:pt x="392" y="613"/>
                    <a:pt x="392" y="613"/>
                    <a:pt x="392" y="613"/>
                  </a:cubicBezTo>
                  <a:cubicBezTo>
                    <a:pt x="393" y="613"/>
                    <a:pt x="393" y="613"/>
                    <a:pt x="394" y="613"/>
                  </a:cubicBezTo>
                  <a:cubicBezTo>
                    <a:pt x="394" y="613"/>
                    <a:pt x="395" y="613"/>
                    <a:pt x="395" y="613"/>
                  </a:cubicBezTo>
                  <a:cubicBezTo>
                    <a:pt x="398" y="612"/>
                    <a:pt x="402" y="610"/>
                    <a:pt x="404" y="607"/>
                  </a:cubicBezTo>
                  <a:cubicBezTo>
                    <a:pt x="405" y="606"/>
                    <a:pt x="405" y="604"/>
                    <a:pt x="406" y="603"/>
                  </a:cubicBezTo>
                  <a:cubicBezTo>
                    <a:pt x="406" y="602"/>
                    <a:pt x="406" y="601"/>
                    <a:pt x="406" y="600"/>
                  </a:cubicBezTo>
                  <a:cubicBezTo>
                    <a:pt x="406" y="597"/>
                    <a:pt x="406" y="597"/>
                    <a:pt x="406" y="597"/>
                  </a:cubicBezTo>
                  <a:cubicBezTo>
                    <a:pt x="406" y="570"/>
                    <a:pt x="406" y="570"/>
                    <a:pt x="406" y="570"/>
                  </a:cubicBezTo>
                  <a:cubicBezTo>
                    <a:pt x="406" y="557"/>
                    <a:pt x="406" y="557"/>
                    <a:pt x="406" y="557"/>
                  </a:cubicBezTo>
                  <a:cubicBezTo>
                    <a:pt x="406" y="550"/>
                    <a:pt x="406" y="550"/>
                    <a:pt x="406" y="550"/>
                  </a:cubicBezTo>
                  <a:cubicBezTo>
                    <a:pt x="406" y="545"/>
                    <a:pt x="406" y="545"/>
                    <a:pt x="406" y="545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3"/>
                    <a:pt x="406" y="543"/>
                    <a:pt x="406" y="543"/>
                  </a:cubicBezTo>
                  <a:cubicBezTo>
                    <a:pt x="406" y="542"/>
                    <a:pt x="406" y="542"/>
                    <a:pt x="406" y="542"/>
                  </a:cubicBezTo>
                  <a:cubicBezTo>
                    <a:pt x="407" y="542"/>
                    <a:pt x="407" y="542"/>
                    <a:pt x="407" y="542"/>
                  </a:cubicBezTo>
                  <a:cubicBezTo>
                    <a:pt x="408" y="542"/>
                    <a:pt x="408" y="542"/>
                    <a:pt x="408" y="542"/>
                  </a:cubicBezTo>
                  <a:cubicBezTo>
                    <a:pt x="412" y="540"/>
                    <a:pt x="412" y="540"/>
                    <a:pt x="412" y="540"/>
                  </a:cubicBezTo>
                  <a:cubicBezTo>
                    <a:pt x="415" y="538"/>
                    <a:pt x="415" y="538"/>
                    <a:pt x="415" y="538"/>
                  </a:cubicBezTo>
                  <a:cubicBezTo>
                    <a:pt x="417" y="537"/>
                    <a:pt x="419" y="536"/>
                    <a:pt x="421" y="535"/>
                  </a:cubicBezTo>
                  <a:cubicBezTo>
                    <a:pt x="425" y="533"/>
                    <a:pt x="429" y="531"/>
                    <a:pt x="433" y="529"/>
                  </a:cubicBezTo>
                  <a:cubicBezTo>
                    <a:pt x="448" y="520"/>
                    <a:pt x="462" y="509"/>
                    <a:pt x="475" y="498"/>
                  </a:cubicBezTo>
                  <a:cubicBezTo>
                    <a:pt x="509" y="469"/>
                    <a:pt x="535" y="432"/>
                    <a:pt x="551" y="391"/>
                  </a:cubicBezTo>
                  <a:cubicBezTo>
                    <a:pt x="568" y="350"/>
                    <a:pt x="574" y="305"/>
                    <a:pt x="570" y="261"/>
                  </a:cubicBezTo>
                  <a:cubicBezTo>
                    <a:pt x="566" y="217"/>
                    <a:pt x="552" y="174"/>
                    <a:pt x="528" y="136"/>
                  </a:cubicBezTo>
                  <a:cubicBezTo>
                    <a:pt x="504" y="99"/>
                    <a:pt x="471" y="67"/>
                    <a:pt x="432" y="44"/>
                  </a:cubicBezTo>
                  <a:cubicBezTo>
                    <a:pt x="430" y="43"/>
                    <a:pt x="429" y="43"/>
                    <a:pt x="432" y="45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6" y="55"/>
                    <a:pt x="452" y="59"/>
                    <a:pt x="460" y="65"/>
                  </a:cubicBezTo>
                  <a:cubicBezTo>
                    <a:pt x="470" y="73"/>
                    <a:pt x="487" y="88"/>
                    <a:pt x="505" y="108"/>
                  </a:cubicBezTo>
                  <a:cubicBezTo>
                    <a:pt x="513" y="119"/>
                    <a:pt x="522" y="131"/>
                    <a:pt x="530" y="144"/>
                  </a:cubicBezTo>
                  <a:cubicBezTo>
                    <a:pt x="538" y="157"/>
                    <a:pt x="545" y="172"/>
                    <a:pt x="551" y="188"/>
                  </a:cubicBezTo>
                  <a:cubicBezTo>
                    <a:pt x="557" y="203"/>
                    <a:pt x="562" y="220"/>
                    <a:pt x="565" y="237"/>
                  </a:cubicBezTo>
                  <a:cubicBezTo>
                    <a:pt x="568" y="254"/>
                    <a:pt x="569" y="271"/>
                    <a:pt x="569" y="288"/>
                  </a:cubicBezTo>
                  <a:cubicBezTo>
                    <a:pt x="569" y="305"/>
                    <a:pt x="568" y="321"/>
                    <a:pt x="565" y="337"/>
                  </a:cubicBezTo>
                  <a:cubicBezTo>
                    <a:pt x="562" y="352"/>
                    <a:pt x="558" y="366"/>
                    <a:pt x="554" y="379"/>
                  </a:cubicBezTo>
                  <a:cubicBezTo>
                    <a:pt x="539" y="422"/>
                    <a:pt x="513" y="461"/>
                    <a:pt x="478" y="492"/>
                  </a:cubicBezTo>
                  <a:cubicBezTo>
                    <a:pt x="461" y="508"/>
                    <a:pt x="442" y="521"/>
                    <a:pt x="421" y="532"/>
                  </a:cubicBezTo>
                  <a:cubicBezTo>
                    <a:pt x="419" y="534"/>
                    <a:pt x="416" y="535"/>
                    <a:pt x="413" y="536"/>
                  </a:cubicBezTo>
                  <a:cubicBezTo>
                    <a:pt x="408" y="539"/>
                    <a:pt x="408" y="539"/>
                    <a:pt x="408" y="539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1"/>
                    <a:pt x="404" y="541"/>
                    <a:pt x="404" y="541"/>
                  </a:cubicBezTo>
                  <a:cubicBezTo>
                    <a:pt x="404" y="542"/>
                    <a:pt x="404" y="542"/>
                    <a:pt x="404" y="542"/>
                  </a:cubicBezTo>
                  <a:cubicBezTo>
                    <a:pt x="404" y="543"/>
                    <a:pt x="404" y="543"/>
                    <a:pt x="404" y="543"/>
                  </a:cubicBezTo>
                  <a:cubicBezTo>
                    <a:pt x="404" y="545"/>
                    <a:pt x="404" y="545"/>
                    <a:pt x="404" y="545"/>
                  </a:cubicBezTo>
                  <a:cubicBezTo>
                    <a:pt x="404" y="565"/>
                    <a:pt x="404" y="565"/>
                    <a:pt x="404" y="565"/>
                  </a:cubicBezTo>
                  <a:cubicBezTo>
                    <a:pt x="404" y="600"/>
                    <a:pt x="404" y="600"/>
                    <a:pt x="404" y="600"/>
                  </a:cubicBezTo>
                  <a:cubicBezTo>
                    <a:pt x="403" y="602"/>
                    <a:pt x="403" y="604"/>
                    <a:pt x="402" y="606"/>
                  </a:cubicBezTo>
                  <a:cubicBezTo>
                    <a:pt x="401" y="607"/>
                    <a:pt x="399" y="609"/>
                    <a:pt x="397" y="609"/>
                  </a:cubicBezTo>
                  <a:cubicBezTo>
                    <a:pt x="397" y="610"/>
                    <a:pt x="396" y="610"/>
                    <a:pt x="395" y="610"/>
                  </a:cubicBezTo>
                  <a:cubicBezTo>
                    <a:pt x="394" y="610"/>
                    <a:pt x="393" y="610"/>
                    <a:pt x="391" y="610"/>
                  </a:cubicBezTo>
                  <a:cubicBezTo>
                    <a:pt x="382" y="610"/>
                    <a:pt x="382" y="610"/>
                    <a:pt x="382" y="610"/>
                  </a:cubicBezTo>
                  <a:cubicBezTo>
                    <a:pt x="346" y="610"/>
                    <a:pt x="346" y="610"/>
                    <a:pt x="346" y="610"/>
                  </a:cubicBezTo>
                  <a:cubicBezTo>
                    <a:pt x="343" y="610"/>
                    <a:pt x="343" y="610"/>
                    <a:pt x="343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10"/>
                    <a:pt x="342" y="610"/>
                    <a:pt x="342" y="610"/>
                  </a:cubicBezTo>
                  <a:cubicBezTo>
                    <a:pt x="342" y="609"/>
                    <a:pt x="342" y="609"/>
                    <a:pt x="342" y="609"/>
                  </a:cubicBezTo>
                  <a:cubicBezTo>
                    <a:pt x="346" y="596"/>
                    <a:pt x="346" y="596"/>
                    <a:pt x="346" y="596"/>
                  </a:cubicBezTo>
                  <a:cubicBezTo>
                    <a:pt x="350" y="584"/>
                    <a:pt x="353" y="573"/>
                    <a:pt x="357" y="561"/>
                  </a:cubicBezTo>
                  <a:cubicBezTo>
                    <a:pt x="364" y="539"/>
                    <a:pt x="372" y="516"/>
                    <a:pt x="381" y="493"/>
                  </a:cubicBezTo>
                  <a:cubicBezTo>
                    <a:pt x="385" y="482"/>
                    <a:pt x="389" y="471"/>
                    <a:pt x="394" y="460"/>
                  </a:cubicBezTo>
                  <a:cubicBezTo>
                    <a:pt x="396" y="454"/>
                    <a:pt x="399" y="449"/>
                    <a:pt x="401" y="443"/>
                  </a:cubicBezTo>
                  <a:cubicBezTo>
                    <a:pt x="405" y="435"/>
                    <a:pt x="405" y="435"/>
                    <a:pt x="405" y="435"/>
                  </a:cubicBezTo>
                  <a:cubicBezTo>
                    <a:pt x="406" y="432"/>
                    <a:pt x="406" y="432"/>
                    <a:pt x="406" y="432"/>
                  </a:cubicBezTo>
                  <a:cubicBezTo>
                    <a:pt x="406" y="431"/>
                    <a:pt x="406" y="431"/>
                    <a:pt x="406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7" y="431"/>
                    <a:pt x="407" y="431"/>
                    <a:pt x="407" y="431"/>
                  </a:cubicBezTo>
                  <a:cubicBezTo>
                    <a:pt x="408" y="431"/>
                    <a:pt x="408" y="431"/>
                    <a:pt x="408" y="431"/>
                  </a:cubicBezTo>
                  <a:cubicBezTo>
                    <a:pt x="410" y="431"/>
                    <a:pt x="412" y="431"/>
                    <a:pt x="414" y="431"/>
                  </a:cubicBezTo>
                  <a:cubicBezTo>
                    <a:pt x="418" y="430"/>
                    <a:pt x="422" y="430"/>
                    <a:pt x="426" y="429"/>
                  </a:cubicBezTo>
                  <a:cubicBezTo>
                    <a:pt x="434" y="426"/>
                    <a:pt x="442" y="422"/>
                    <a:pt x="448" y="415"/>
                  </a:cubicBezTo>
                  <a:cubicBezTo>
                    <a:pt x="451" y="412"/>
                    <a:pt x="453" y="408"/>
                    <a:pt x="455" y="404"/>
                  </a:cubicBezTo>
                  <a:cubicBezTo>
                    <a:pt x="457" y="400"/>
                    <a:pt x="458" y="396"/>
                    <a:pt x="458" y="392"/>
                  </a:cubicBezTo>
                  <a:cubicBezTo>
                    <a:pt x="460" y="383"/>
                    <a:pt x="459" y="374"/>
                    <a:pt x="455" y="366"/>
                  </a:cubicBezTo>
                  <a:cubicBezTo>
                    <a:pt x="453" y="362"/>
                    <a:pt x="450" y="358"/>
                    <a:pt x="447" y="355"/>
                  </a:cubicBezTo>
                  <a:cubicBezTo>
                    <a:pt x="444" y="352"/>
                    <a:pt x="439" y="350"/>
                    <a:pt x="434" y="349"/>
                  </a:cubicBezTo>
                  <a:cubicBezTo>
                    <a:pt x="433" y="348"/>
                    <a:pt x="432" y="348"/>
                    <a:pt x="430" y="348"/>
                  </a:cubicBezTo>
                  <a:cubicBezTo>
                    <a:pt x="429" y="348"/>
                    <a:pt x="428" y="348"/>
                    <a:pt x="426" y="349"/>
                  </a:cubicBezTo>
                  <a:cubicBezTo>
                    <a:pt x="424" y="349"/>
                    <a:pt x="421" y="350"/>
                    <a:pt x="419" y="351"/>
                  </a:cubicBezTo>
                  <a:cubicBezTo>
                    <a:pt x="415" y="353"/>
                    <a:pt x="412" y="355"/>
                    <a:pt x="409" y="358"/>
                  </a:cubicBezTo>
                  <a:cubicBezTo>
                    <a:pt x="406" y="361"/>
                    <a:pt x="403" y="364"/>
                    <a:pt x="401" y="367"/>
                  </a:cubicBezTo>
                  <a:cubicBezTo>
                    <a:pt x="400" y="368"/>
                    <a:pt x="399" y="369"/>
                    <a:pt x="399" y="370"/>
                  </a:cubicBezTo>
                  <a:cubicBezTo>
                    <a:pt x="398" y="370"/>
                    <a:pt x="398" y="370"/>
                    <a:pt x="398" y="370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8" y="371"/>
                    <a:pt x="398" y="371"/>
                    <a:pt x="398" y="371"/>
                  </a:cubicBezTo>
                  <a:cubicBezTo>
                    <a:pt x="397" y="373"/>
                    <a:pt x="397" y="373"/>
                    <a:pt x="397" y="373"/>
                  </a:cubicBezTo>
                  <a:cubicBezTo>
                    <a:pt x="395" y="378"/>
                    <a:pt x="395" y="378"/>
                    <a:pt x="395" y="378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7" y="391"/>
                    <a:pt x="387" y="391"/>
                  </a:cubicBezTo>
                  <a:cubicBezTo>
                    <a:pt x="387" y="391"/>
                    <a:pt x="387" y="391"/>
                    <a:pt x="387" y="391"/>
                  </a:cubicBezTo>
                  <a:cubicBezTo>
                    <a:pt x="385" y="390"/>
                    <a:pt x="385" y="390"/>
                    <a:pt x="385" y="390"/>
                  </a:cubicBezTo>
                  <a:cubicBezTo>
                    <a:pt x="384" y="390"/>
                    <a:pt x="384" y="389"/>
                    <a:pt x="383" y="388"/>
                  </a:cubicBezTo>
                  <a:cubicBezTo>
                    <a:pt x="379" y="386"/>
                    <a:pt x="376" y="382"/>
                    <a:pt x="374" y="379"/>
                  </a:cubicBezTo>
                  <a:cubicBezTo>
                    <a:pt x="371" y="375"/>
                    <a:pt x="369" y="372"/>
                    <a:pt x="367" y="367"/>
                  </a:cubicBezTo>
                  <a:cubicBezTo>
                    <a:pt x="366" y="365"/>
                    <a:pt x="365" y="363"/>
                    <a:pt x="364" y="361"/>
                  </a:cubicBezTo>
                  <a:cubicBezTo>
                    <a:pt x="363" y="361"/>
                    <a:pt x="363" y="361"/>
                    <a:pt x="363" y="361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3" y="360"/>
                    <a:pt x="363" y="360"/>
                    <a:pt x="363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4" y="360"/>
                    <a:pt x="364" y="360"/>
                    <a:pt x="364" y="360"/>
                  </a:cubicBezTo>
                  <a:cubicBezTo>
                    <a:pt x="365" y="359"/>
                    <a:pt x="365" y="359"/>
                    <a:pt x="365" y="359"/>
                  </a:cubicBezTo>
                  <a:cubicBezTo>
                    <a:pt x="368" y="357"/>
                    <a:pt x="370" y="355"/>
                    <a:pt x="372" y="353"/>
                  </a:cubicBezTo>
                  <a:cubicBezTo>
                    <a:pt x="376" y="349"/>
                    <a:pt x="380" y="345"/>
                    <a:pt x="383" y="340"/>
                  </a:cubicBezTo>
                  <a:cubicBezTo>
                    <a:pt x="387" y="336"/>
                    <a:pt x="390" y="330"/>
                    <a:pt x="391" y="324"/>
                  </a:cubicBezTo>
                  <a:cubicBezTo>
                    <a:pt x="392" y="318"/>
                    <a:pt x="392" y="311"/>
                    <a:pt x="390" y="305"/>
                  </a:cubicBezTo>
                  <a:cubicBezTo>
                    <a:pt x="389" y="302"/>
                    <a:pt x="388" y="299"/>
                    <a:pt x="386" y="296"/>
                  </a:cubicBezTo>
                  <a:cubicBezTo>
                    <a:pt x="385" y="295"/>
                    <a:pt x="384" y="294"/>
                    <a:pt x="383" y="292"/>
                  </a:cubicBezTo>
                  <a:cubicBezTo>
                    <a:pt x="383" y="292"/>
                    <a:pt x="382" y="291"/>
                    <a:pt x="382" y="291"/>
                  </a:cubicBezTo>
                  <a:cubicBezTo>
                    <a:pt x="381" y="290"/>
                    <a:pt x="381" y="290"/>
                    <a:pt x="381" y="290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77" y="287"/>
                    <a:pt x="374" y="285"/>
                    <a:pt x="371" y="283"/>
                  </a:cubicBezTo>
                  <a:cubicBezTo>
                    <a:pt x="368" y="282"/>
                    <a:pt x="364" y="282"/>
                    <a:pt x="361" y="282"/>
                  </a:cubicBezTo>
                  <a:cubicBezTo>
                    <a:pt x="354" y="282"/>
                    <a:pt x="348" y="284"/>
                    <a:pt x="343" y="287"/>
                  </a:cubicBezTo>
                  <a:cubicBezTo>
                    <a:pt x="340" y="289"/>
                    <a:pt x="338" y="291"/>
                    <a:pt x="336" y="293"/>
                  </a:cubicBezTo>
                  <a:cubicBezTo>
                    <a:pt x="333" y="295"/>
                    <a:pt x="331" y="298"/>
                    <a:pt x="330" y="300"/>
                  </a:cubicBezTo>
                  <a:cubicBezTo>
                    <a:pt x="327" y="304"/>
                    <a:pt x="325" y="308"/>
                    <a:pt x="324" y="312"/>
                  </a:cubicBezTo>
                  <a:cubicBezTo>
                    <a:pt x="322" y="316"/>
                    <a:pt x="322" y="321"/>
                    <a:pt x="321" y="325"/>
                  </a:cubicBezTo>
                  <a:cubicBezTo>
                    <a:pt x="321" y="329"/>
                    <a:pt x="321" y="333"/>
                    <a:pt x="322" y="337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3" y="343"/>
                    <a:pt x="323" y="343"/>
                    <a:pt x="323" y="343"/>
                  </a:cubicBezTo>
                  <a:cubicBezTo>
                    <a:pt x="322" y="343"/>
                    <a:pt x="322" y="343"/>
                    <a:pt x="322" y="343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18" y="345"/>
                    <a:pt x="315" y="345"/>
                  </a:cubicBezTo>
                  <a:cubicBezTo>
                    <a:pt x="311" y="346"/>
                    <a:pt x="307" y="347"/>
                    <a:pt x="302" y="347"/>
                  </a:cubicBezTo>
                  <a:cubicBezTo>
                    <a:pt x="298" y="346"/>
                    <a:pt x="293" y="346"/>
                    <a:pt x="289" y="345"/>
                  </a:cubicBezTo>
                  <a:cubicBezTo>
                    <a:pt x="287" y="345"/>
                    <a:pt x="287" y="345"/>
                    <a:pt x="287" y="345"/>
                  </a:cubicBezTo>
                  <a:cubicBezTo>
                    <a:pt x="286" y="345"/>
                    <a:pt x="286" y="345"/>
                    <a:pt x="286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5"/>
                    <a:pt x="285" y="345"/>
                    <a:pt x="285" y="345"/>
                  </a:cubicBezTo>
                  <a:cubicBezTo>
                    <a:pt x="285" y="344"/>
                    <a:pt x="285" y="344"/>
                    <a:pt x="285" y="344"/>
                  </a:cubicBezTo>
                  <a:cubicBezTo>
                    <a:pt x="286" y="343"/>
                    <a:pt x="286" y="343"/>
                    <a:pt x="286" y="343"/>
                  </a:cubicBezTo>
                  <a:cubicBezTo>
                    <a:pt x="290" y="339"/>
                    <a:pt x="293" y="334"/>
                    <a:pt x="295" y="330"/>
                  </a:cubicBezTo>
                  <a:cubicBezTo>
                    <a:pt x="298" y="325"/>
                    <a:pt x="300" y="320"/>
                    <a:pt x="302" y="314"/>
                  </a:cubicBezTo>
                  <a:cubicBezTo>
                    <a:pt x="302" y="311"/>
                    <a:pt x="303" y="308"/>
                    <a:pt x="302" y="305"/>
                  </a:cubicBezTo>
                  <a:cubicBezTo>
                    <a:pt x="302" y="301"/>
                    <a:pt x="302" y="298"/>
                    <a:pt x="300" y="295"/>
                  </a:cubicBezTo>
                  <a:cubicBezTo>
                    <a:pt x="298" y="289"/>
                    <a:pt x="293" y="284"/>
                    <a:pt x="289" y="280"/>
                  </a:cubicBezTo>
                  <a:cubicBezTo>
                    <a:pt x="284" y="277"/>
                    <a:pt x="278" y="274"/>
                    <a:pt x="271" y="274"/>
                  </a:cubicBezTo>
                  <a:cubicBezTo>
                    <a:pt x="268" y="273"/>
                    <a:pt x="264" y="274"/>
                    <a:pt x="261" y="275"/>
                  </a:cubicBezTo>
                  <a:cubicBezTo>
                    <a:pt x="258" y="276"/>
                    <a:pt x="255" y="277"/>
                    <a:pt x="252" y="279"/>
                  </a:cubicBezTo>
                  <a:cubicBezTo>
                    <a:pt x="247" y="282"/>
                    <a:pt x="243" y="287"/>
                    <a:pt x="240" y="291"/>
                  </a:cubicBezTo>
                  <a:cubicBezTo>
                    <a:pt x="237" y="296"/>
                    <a:pt x="234" y="301"/>
                    <a:pt x="232" y="306"/>
                  </a:cubicBezTo>
                  <a:cubicBezTo>
                    <a:pt x="230" y="311"/>
                    <a:pt x="229" y="316"/>
                    <a:pt x="228" y="322"/>
                  </a:cubicBezTo>
                  <a:cubicBezTo>
                    <a:pt x="228" y="325"/>
                    <a:pt x="228" y="328"/>
                    <a:pt x="228" y="331"/>
                  </a:cubicBezTo>
                  <a:cubicBezTo>
                    <a:pt x="228" y="331"/>
                    <a:pt x="228" y="332"/>
                    <a:pt x="228" y="333"/>
                  </a:cubicBezTo>
                  <a:cubicBezTo>
                    <a:pt x="228" y="334"/>
                    <a:pt x="228" y="334"/>
                    <a:pt x="228" y="335"/>
                  </a:cubicBezTo>
                  <a:cubicBezTo>
                    <a:pt x="229" y="337"/>
                    <a:pt x="229" y="338"/>
                    <a:pt x="229" y="339"/>
                  </a:cubicBezTo>
                  <a:cubicBezTo>
                    <a:pt x="230" y="342"/>
                    <a:pt x="231" y="345"/>
                    <a:pt x="232" y="348"/>
                  </a:cubicBezTo>
                  <a:cubicBezTo>
                    <a:pt x="233" y="348"/>
                    <a:pt x="233" y="349"/>
                    <a:pt x="233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4" y="350"/>
                    <a:pt x="234" y="350"/>
                    <a:pt x="234" y="350"/>
                  </a:cubicBezTo>
                  <a:cubicBezTo>
                    <a:pt x="233" y="351"/>
                    <a:pt x="233" y="351"/>
                    <a:pt x="233" y="351"/>
                  </a:cubicBezTo>
                  <a:cubicBezTo>
                    <a:pt x="231" y="353"/>
                    <a:pt x="229" y="355"/>
                    <a:pt x="228" y="357"/>
                  </a:cubicBezTo>
                  <a:cubicBezTo>
                    <a:pt x="224" y="360"/>
                    <a:pt x="221" y="363"/>
                    <a:pt x="217" y="366"/>
                  </a:cubicBezTo>
                  <a:cubicBezTo>
                    <a:pt x="213" y="369"/>
                    <a:pt x="209" y="372"/>
                    <a:pt x="205" y="375"/>
                  </a:cubicBezTo>
                  <a:cubicBezTo>
                    <a:pt x="204" y="376"/>
                    <a:pt x="203" y="376"/>
                    <a:pt x="202" y="377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200" y="378"/>
                    <a:pt x="200" y="378"/>
                    <a:pt x="200" y="378"/>
                  </a:cubicBezTo>
                  <a:cubicBezTo>
                    <a:pt x="198" y="375"/>
                    <a:pt x="198" y="375"/>
                    <a:pt x="198" y="375"/>
                  </a:cubicBezTo>
                  <a:cubicBezTo>
                    <a:pt x="196" y="370"/>
                    <a:pt x="196" y="370"/>
                    <a:pt x="196" y="370"/>
                  </a:cubicBezTo>
                  <a:cubicBezTo>
                    <a:pt x="195" y="368"/>
                    <a:pt x="194" y="366"/>
                    <a:pt x="192" y="365"/>
                  </a:cubicBezTo>
                  <a:cubicBezTo>
                    <a:pt x="188" y="358"/>
                    <a:pt x="182" y="351"/>
                    <a:pt x="174" y="346"/>
                  </a:cubicBezTo>
                  <a:cubicBezTo>
                    <a:pt x="170" y="344"/>
                    <a:pt x="166" y="342"/>
                    <a:pt x="161" y="342"/>
                  </a:cubicBezTo>
                  <a:cubicBezTo>
                    <a:pt x="157" y="341"/>
                    <a:pt x="152" y="341"/>
                    <a:pt x="147" y="342"/>
                  </a:cubicBezTo>
                  <a:cubicBezTo>
                    <a:pt x="145" y="343"/>
                    <a:pt x="142" y="344"/>
                    <a:pt x="140" y="345"/>
                  </a:cubicBezTo>
                  <a:cubicBezTo>
                    <a:pt x="138" y="346"/>
                    <a:pt x="136" y="347"/>
                    <a:pt x="134" y="348"/>
                  </a:cubicBezTo>
                  <a:cubicBezTo>
                    <a:pt x="131" y="351"/>
                    <a:pt x="127" y="355"/>
                    <a:pt x="125" y="359"/>
                  </a:cubicBezTo>
                  <a:cubicBezTo>
                    <a:pt x="123" y="364"/>
                    <a:pt x="122" y="369"/>
                    <a:pt x="122" y="374"/>
                  </a:cubicBezTo>
                  <a:cubicBezTo>
                    <a:pt x="122" y="379"/>
                    <a:pt x="123" y="383"/>
                    <a:pt x="125" y="387"/>
                  </a:cubicBezTo>
                  <a:cubicBezTo>
                    <a:pt x="126" y="391"/>
                    <a:pt x="128" y="395"/>
                    <a:pt x="131" y="399"/>
                  </a:cubicBezTo>
                  <a:cubicBezTo>
                    <a:pt x="133" y="402"/>
                    <a:pt x="136" y="405"/>
                    <a:pt x="139" y="408"/>
                  </a:cubicBezTo>
                  <a:cubicBezTo>
                    <a:pt x="146" y="414"/>
                    <a:pt x="154" y="418"/>
                    <a:pt x="162" y="421"/>
                  </a:cubicBezTo>
                  <a:cubicBezTo>
                    <a:pt x="166" y="422"/>
                    <a:pt x="171" y="422"/>
                    <a:pt x="175" y="422"/>
                  </a:cubicBezTo>
                  <a:cubicBezTo>
                    <a:pt x="177" y="422"/>
                    <a:pt x="179" y="422"/>
                    <a:pt x="181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2" y="422"/>
                    <a:pt x="182" y="422"/>
                    <a:pt x="182" y="422"/>
                  </a:cubicBezTo>
                  <a:cubicBezTo>
                    <a:pt x="183" y="425"/>
                    <a:pt x="183" y="425"/>
                    <a:pt x="183" y="425"/>
                  </a:cubicBezTo>
                  <a:cubicBezTo>
                    <a:pt x="186" y="432"/>
                    <a:pt x="186" y="432"/>
                    <a:pt x="186" y="432"/>
                  </a:cubicBezTo>
                  <a:cubicBezTo>
                    <a:pt x="189" y="438"/>
                    <a:pt x="191" y="443"/>
                    <a:pt x="193" y="448"/>
                  </a:cubicBezTo>
                  <a:cubicBezTo>
                    <a:pt x="198" y="458"/>
                    <a:pt x="202" y="469"/>
                    <a:pt x="206" y="480"/>
                  </a:cubicBezTo>
                  <a:cubicBezTo>
                    <a:pt x="215" y="501"/>
                    <a:pt x="222" y="522"/>
                    <a:pt x="230" y="544"/>
                  </a:cubicBezTo>
                  <a:cubicBezTo>
                    <a:pt x="236" y="562"/>
                    <a:pt x="241" y="580"/>
                    <a:pt x="247" y="598"/>
                  </a:cubicBezTo>
                  <a:cubicBezTo>
                    <a:pt x="250" y="609"/>
                    <a:pt x="250" y="609"/>
                    <a:pt x="250" y="609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50" y="610"/>
                    <a:pt x="250" y="610"/>
                    <a:pt x="250" y="610"/>
                  </a:cubicBezTo>
                  <a:cubicBezTo>
                    <a:pt x="224" y="610"/>
                    <a:pt x="224" y="610"/>
                    <a:pt x="224" y="610"/>
                  </a:cubicBezTo>
                  <a:cubicBezTo>
                    <a:pt x="196" y="610"/>
                    <a:pt x="196" y="610"/>
                    <a:pt x="196" y="610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187" y="610"/>
                    <a:pt x="186" y="609"/>
                    <a:pt x="184" y="609"/>
                  </a:cubicBezTo>
                  <a:cubicBezTo>
                    <a:pt x="182" y="608"/>
                    <a:pt x="180" y="605"/>
                    <a:pt x="179" y="603"/>
                  </a:cubicBezTo>
                  <a:cubicBezTo>
                    <a:pt x="179" y="602"/>
                    <a:pt x="179" y="601"/>
                    <a:pt x="179" y="600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179" y="599"/>
                    <a:pt x="179" y="599"/>
                    <a:pt x="179" y="599"/>
                  </a:cubicBezTo>
                  <a:cubicBezTo>
                    <a:pt x="179" y="597"/>
                    <a:pt x="179" y="597"/>
                    <a:pt x="179" y="597"/>
                  </a:cubicBezTo>
                  <a:cubicBezTo>
                    <a:pt x="179" y="590"/>
                    <a:pt x="179" y="590"/>
                    <a:pt x="179" y="590"/>
                  </a:cubicBezTo>
                  <a:cubicBezTo>
                    <a:pt x="179" y="576"/>
                    <a:pt x="179" y="576"/>
                    <a:pt x="179" y="576"/>
                  </a:cubicBezTo>
                  <a:cubicBezTo>
                    <a:pt x="179" y="544"/>
                    <a:pt x="179" y="544"/>
                    <a:pt x="179" y="544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9" y="540"/>
                    <a:pt x="179" y="540"/>
                    <a:pt x="179" y="540"/>
                  </a:cubicBezTo>
                  <a:cubicBezTo>
                    <a:pt x="178" y="540"/>
                    <a:pt x="178" y="540"/>
                    <a:pt x="178" y="540"/>
                  </a:cubicBezTo>
                  <a:cubicBezTo>
                    <a:pt x="177" y="540"/>
                    <a:pt x="177" y="540"/>
                    <a:pt x="177" y="540"/>
                  </a:cubicBezTo>
                  <a:cubicBezTo>
                    <a:pt x="176" y="539"/>
                    <a:pt x="176" y="539"/>
                    <a:pt x="176" y="539"/>
                  </a:cubicBezTo>
                  <a:cubicBezTo>
                    <a:pt x="170" y="536"/>
                    <a:pt x="170" y="536"/>
                    <a:pt x="170" y="536"/>
                  </a:cubicBezTo>
                  <a:cubicBezTo>
                    <a:pt x="168" y="535"/>
                    <a:pt x="166" y="534"/>
                    <a:pt x="164" y="533"/>
                  </a:cubicBezTo>
                  <a:cubicBezTo>
                    <a:pt x="160" y="531"/>
                    <a:pt x="155" y="528"/>
                    <a:pt x="151" y="526"/>
                  </a:cubicBezTo>
                  <a:cubicBezTo>
                    <a:pt x="143" y="521"/>
                    <a:pt x="135" y="516"/>
                    <a:pt x="128" y="511"/>
                  </a:cubicBezTo>
                  <a:cubicBezTo>
                    <a:pt x="113" y="500"/>
                    <a:pt x="99" y="487"/>
                    <a:pt x="86" y="473"/>
                  </a:cubicBezTo>
                  <a:cubicBezTo>
                    <a:pt x="61" y="446"/>
                    <a:pt x="41" y="413"/>
                    <a:pt x="29" y="378"/>
                  </a:cubicBezTo>
                  <a:cubicBezTo>
                    <a:pt x="17" y="344"/>
                    <a:pt x="12" y="307"/>
                    <a:pt x="14" y="271"/>
                  </a:cubicBezTo>
                  <a:cubicBezTo>
                    <a:pt x="16" y="235"/>
                    <a:pt x="25" y="201"/>
                    <a:pt x="40" y="170"/>
                  </a:cubicBezTo>
                  <a:cubicBezTo>
                    <a:pt x="54" y="139"/>
                    <a:pt x="74" y="111"/>
                    <a:pt x="97" y="89"/>
                  </a:cubicBezTo>
                  <a:cubicBezTo>
                    <a:pt x="120" y="66"/>
                    <a:pt x="147" y="48"/>
                    <a:pt x="174" y="35"/>
                  </a:cubicBezTo>
                  <a:cubicBezTo>
                    <a:pt x="198" y="24"/>
                    <a:pt x="220" y="18"/>
                    <a:pt x="237" y="14"/>
                  </a:cubicBezTo>
                  <a:cubicBezTo>
                    <a:pt x="255" y="10"/>
                    <a:pt x="268" y="9"/>
                    <a:pt x="278" y="8"/>
                  </a:cubicBezTo>
                  <a:cubicBezTo>
                    <a:pt x="283" y="8"/>
                    <a:pt x="287" y="8"/>
                    <a:pt x="290" y="8"/>
                  </a:cubicBezTo>
                  <a:cubicBezTo>
                    <a:pt x="293" y="7"/>
                    <a:pt x="295" y="7"/>
                    <a:pt x="296" y="7"/>
                  </a:cubicBezTo>
                  <a:cubicBezTo>
                    <a:pt x="298" y="7"/>
                    <a:pt x="296" y="6"/>
                    <a:pt x="291" y="6"/>
                  </a:cubicBezTo>
                  <a:cubicBezTo>
                    <a:pt x="286" y="6"/>
                    <a:pt x="277" y="5"/>
                    <a:pt x="266" y="6"/>
                  </a:cubicBezTo>
                  <a:cubicBezTo>
                    <a:pt x="254" y="7"/>
                    <a:pt x="239" y="8"/>
                    <a:pt x="222" y="12"/>
                  </a:cubicBezTo>
                  <a:cubicBezTo>
                    <a:pt x="205" y="16"/>
                    <a:pt x="186" y="22"/>
                    <a:pt x="165" y="32"/>
                  </a:cubicBezTo>
                  <a:cubicBezTo>
                    <a:pt x="145" y="42"/>
                    <a:pt x="123" y="56"/>
                    <a:pt x="102" y="74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22" y="55"/>
                    <a:pt x="141" y="43"/>
                    <a:pt x="157" y="34"/>
                  </a:cubicBezTo>
                  <a:cubicBezTo>
                    <a:pt x="173" y="26"/>
                    <a:pt x="186" y="20"/>
                    <a:pt x="196" y="17"/>
                  </a:cubicBezTo>
                  <a:cubicBezTo>
                    <a:pt x="206" y="13"/>
                    <a:pt x="213" y="11"/>
                    <a:pt x="218" y="10"/>
                  </a:cubicBezTo>
                  <a:cubicBezTo>
                    <a:pt x="222" y="8"/>
                    <a:pt x="225" y="8"/>
                    <a:pt x="225" y="7"/>
                  </a:cubicBezTo>
                  <a:cubicBezTo>
                    <a:pt x="227" y="6"/>
                    <a:pt x="223" y="7"/>
                    <a:pt x="220" y="7"/>
                  </a:cubicBezTo>
                  <a:cubicBezTo>
                    <a:pt x="217" y="8"/>
                    <a:pt x="215" y="7"/>
                    <a:pt x="221" y="5"/>
                  </a:cubicBezTo>
                  <a:cubicBezTo>
                    <a:pt x="194" y="12"/>
                    <a:pt x="168" y="23"/>
                    <a:pt x="144" y="37"/>
                  </a:cubicBezTo>
                  <a:cubicBezTo>
                    <a:pt x="120" y="51"/>
                    <a:pt x="98" y="69"/>
                    <a:pt x="78" y="89"/>
                  </a:cubicBezTo>
                  <a:cubicBezTo>
                    <a:pt x="59" y="110"/>
                    <a:pt x="43" y="133"/>
                    <a:pt x="30" y="158"/>
                  </a:cubicBezTo>
                  <a:cubicBezTo>
                    <a:pt x="18" y="183"/>
                    <a:pt x="9" y="210"/>
                    <a:pt x="4" y="237"/>
                  </a:cubicBezTo>
                  <a:cubicBezTo>
                    <a:pt x="3" y="244"/>
                    <a:pt x="1" y="253"/>
                    <a:pt x="1" y="263"/>
                  </a:cubicBezTo>
                  <a:cubicBezTo>
                    <a:pt x="0" y="272"/>
                    <a:pt x="0" y="283"/>
                    <a:pt x="0" y="293"/>
                  </a:cubicBezTo>
                  <a:cubicBezTo>
                    <a:pt x="0" y="304"/>
                    <a:pt x="1" y="314"/>
                    <a:pt x="2" y="324"/>
                  </a:cubicBezTo>
                  <a:cubicBezTo>
                    <a:pt x="3" y="334"/>
                    <a:pt x="5" y="342"/>
                    <a:pt x="6" y="349"/>
                  </a:cubicBezTo>
                  <a:cubicBezTo>
                    <a:pt x="12" y="376"/>
                    <a:pt x="22" y="402"/>
                    <a:pt x="35" y="426"/>
                  </a:cubicBezTo>
                  <a:cubicBezTo>
                    <a:pt x="48" y="450"/>
                    <a:pt x="64" y="472"/>
                    <a:pt x="83" y="491"/>
                  </a:cubicBezTo>
                  <a:cubicBezTo>
                    <a:pt x="102" y="510"/>
                    <a:pt x="124" y="527"/>
                    <a:pt x="148" y="540"/>
                  </a:cubicBezTo>
                  <a:cubicBezTo>
                    <a:pt x="151" y="542"/>
                    <a:pt x="154" y="544"/>
                    <a:pt x="157" y="545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4" y="549"/>
                    <a:pt x="164" y="549"/>
                    <a:pt x="164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49"/>
                    <a:pt x="165" y="549"/>
                    <a:pt x="165" y="549"/>
                  </a:cubicBezTo>
                  <a:cubicBezTo>
                    <a:pt x="165" y="551"/>
                    <a:pt x="165" y="551"/>
                    <a:pt x="165" y="551"/>
                  </a:cubicBezTo>
                  <a:cubicBezTo>
                    <a:pt x="165" y="561"/>
                    <a:pt x="165" y="561"/>
                    <a:pt x="165" y="561"/>
                  </a:cubicBezTo>
                  <a:cubicBezTo>
                    <a:pt x="165" y="601"/>
                    <a:pt x="165" y="601"/>
                    <a:pt x="165" y="601"/>
                  </a:cubicBezTo>
                  <a:cubicBezTo>
                    <a:pt x="165" y="605"/>
                    <a:pt x="167" y="610"/>
                    <a:pt x="169" y="614"/>
                  </a:cubicBezTo>
                  <a:cubicBezTo>
                    <a:pt x="172" y="618"/>
                    <a:pt x="176" y="621"/>
                    <a:pt x="180" y="622"/>
                  </a:cubicBezTo>
                  <a:cubicBezTo>
                    <a:pt x="180" y="622"/>
                    <a:pt x="180" y="622"/>
                    <a:pt x="181" y="622"/>
                  </a:cubicBezTo>
                  <a:cubicBezTo>
                    <a:pt x="176" y="623"/>
                    <a:pt x="172" y="626"/>
                    <a:pt x="169" y="629"/>
                  </a:cubicBezTo>
                  <a:cubicBezTo>
                    <a:pt x="166" y="633"/>
                    <a:pt x="164" y="637"/>
                    <a:pt x="164" y="641"/>
                  </a:cubicBezTo>
                  <a:cubicBezTo>
                    <a:pt x="163" y="646"/>
                    <a:pt x="163" y="650"/>
                    <a:pt x="165" y="654"/>
                  </a:cubicBezTo>
                  <a:cubicBezTo>
                    <a:pt x="166" y="658"/>
                    <a:pt x="169" y="662"/>
                    <a:pt x="172" y="665"/>
                  </a:cubicBezTo>
                  <a:cubicBezTo>
                    <a:pt x="174" y="667"/>
                    <a:pt x="176" y="668"/>
                    <a:pt x="178" y="669"/>
                  </a:cubicBezTo>
                  <a:cubicBezTo>
                    <a:pt x="181" y="670"/>
                    <a:pt x="183" y="670"/>
                    <a:pt x="185" y="670"/>
                  </a:cubicBezTo>
                  <a:cubicBezTo>
                    <a:pt x="205" y="670"/>
                    <a:pt x="205" y="670"/>
                    <a:pt x="205" y="670"/>
                  </a:cubicBezTo>
                  <a:cubicBezTo>
                    <a:pt x="244" y="670"/>
                    <a:pt x="244" y="670"/>
                    <a:pt x="244" y="670"/>
                  </a:cubicBezTo>
                  <a:cubicBezTo>
                    <a:pt x="268" y="670"/>
                    <a:pt x="268" y="670"/>
                    <a:pt x="268" y="670"/>
                  </a:cubicBezTo>
                  <a:cubicBezTo>
                    <a:pt x="232" y="670"/>
                    <a:pt x="232" y="670"/>
                    <a:pt x="232" y="670"/>
                  </a:cubicBezTo>
                  <a:cubicBezTo>
                    <a:pt x="192" y="670"/>
                    <a:pt x="192" y="670"/>
                    <a:pt x="192" y="670"/>
                  </a:cubicBezTo>
                  <a:cubicBezTo>
                    <a:pt x="188" y="670"/>
                    <a:pt x="188" y="670"/>
                    <a:pt x="188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3" y="671"/>
                    <a:pt x="181" y="671"/>
                  </a:cubicBezTo>
                  <a:cubicBezTo>
                    <a:pt x="177" y="672"/>
                    <a:pt x="172" y="674"/>
                    <a:pt x="169" y="678"/>
                  </a:cubicBezTo>
                  <a:cubicBezTo>
                    <a:pt x="166" y="681"/>
                    <a:pt x="164" y="686"/>
                    <a:pt x="164" y="690"/>
                  </a:cubicBezTo>
                  <a:cubicBezTo>
                    <a:pt x="163" y="694"/>
                    <a:pt x="163" y="699"/>
                    <a:pt x="165" y="703"/>
                  </a:cubicBezTo>
                  <a:cubicBezTo>
                    <a:pt x="166" y="707"/>
                    <a:pt x="169" y="711"/>
                    <a:pt x="172" y="714"/>
                  </a:cubicBezTo>
                  <a:cubicBezTo>
                    <a:pt x="174" y="715"/>
                    <a:pt x="176" y="717"/>
                    <a:pt x="178" y="717"/>
                  </a:cubicBezTo>
                  <a:cubicBezTo>
                    <a:pt x="181" y="718"/>
                    <a:pt x="183" y="719"/>
                    <a:pt x="18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44" y="719"/>
                    <a:pt x="244" y="719"/>
                    <a:pt x="244" y="719"/>
                  </a:cubicBezTo>
                  <a:cubicBezTo>
                    <a:pt x="265" y="719"/>
                    <a:pt x="265" y="719"/>
                    <a:pt x="26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193" y="719"/>
                    <a:pt x="193" y="719"/>
                    <a:pt x="193" y="719"/>
                  </a:cubicBezTo>
                  <a:cubicBezTo>
                    <a:pt x="187" y="719"/>
                    <a:pt x="187" y="719"/>
                    <a:pt x="187" y="719"/>
                  </a:cubicBezTo>
                  <a:cubicBezTo>
                    <a:pt x="186" y="719"/>
                    <a:pt x="186" y="719"/>
                    <a:pt x="186" y="719"/>
                  </a:cubicBezTo>
                  <a:cubicBezTo>
                    <a:pt x="185" y="719"/>
                    <a:pt x="185" y="719"/>
                    <a:pt x="185" y="719"/>
                  </a:cubicBezTo>
                  <a:cubicBezTo>
                    <a:pt x="184" y="719"/>
                    <a:pt x="184" y="719"/>
                    <a:pt x="184" y="719"/>
                  </a:cubicBezTo>
                  <a:cubicBezTo>
                    <a:pt x="182" y="719"/>
                    <a:pt x="181" y="719"/>
                    <a:pt x="179" y="720"/>
                  </a:cubicBezTo>
                  <a:cubicBezTo>
                    <a:pt x="174" y="722"/>
                    <a:pt x="169" y="726"/>
                    <a:pt x="167" y="730"/>
                  </a:cubicBezTo>
                  <a:cubicBezTo>
                    <a:pt x="164" y="735"/>
                    <a:pt x="163" y="740"/>
                    <a:pt x="163" y="746"/>
                  </a:cubicBezTo>
                  <a:cubicBezTo>
                    <a:pt x="164" y="751"/>
                    <a:pt x="166" y="756"/>
                    <a:pt x="169" y="760"/>
                  </a:cubicBezTo>
                  <a:cubicBezTo>
                    <a:pt x="171" y="762"/>
                    <a:pt x="173" y="764"/>
                    <a:pt x="176" y="765"/>
                  </a:cubicBezTo>
                  <a:cubicBezTo>
                    <a:pt x="179" y="766"/>
                    <a:pt x="181" y="767"/>
                    <a:pt x="184" y="767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22" y="805"/>
                    <a:pt x="222" y="805"/>
                    <a:pt x="222" y="805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5" y="810"/>
                    <a:pt x="225" y="810"/>
                    <a:pt x="225" y="810"/>
                  </a:cubicBezTo>
                  <a:cubicBezTo>
                    <a:pt x="225" y="810"/>
                    <a:pt x="225" y="811"/>
                    <a:pt x="225" y="811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9" y="815"/>
                    <a:pt x="229" y="815"/>
                    <a:pt x="229" y="815"/>
                  </a:cubicBezTo>
                  <a:cubicBezTo>
                    <a:pt x="230" y="817"/>
                    <a:pt x="231" y="818"/>
                    <a:pt x="232" y="820"/>
                  </a:cubicBezTo>
                  <a:cubicBezTo>
                    <a:pt x="234" y="821"/>
                    <a:pt x="235" y="822"/>
                    <a:pt x="236" y="824"/>
                  </a:cubicBezTo>
                  <a:cubicBezTo>
                    <a:pt x="238" y="825"/>
                    <a:pt x="239" y="826"/>
                    <a:pt x="241" y="828"/>
                  </a:cubicBezTo>
                  <a:cubicBezTo>
                    <a:pt x="242" y="828"/>
                    <a:pt x="243" y="829"/>
                    <a:pt x="245" y="830"/>
                  </a:cubicBezTo>
                  <a:cubicBezTo>
                    <a:pt x="246" y="830"/>
                    <a:pt x="247" y="830"/>
                    <a:pt x="247" y="830"/>
                  </a:cubicBezTo>
                  <a:cubicBezTo>
                    <a:pt x="249" y="831"/>
                    <a:pt x="249" y="831"/>
                    <a:pt x="249" y="831"/>
                  </a:cubicBezTo>
                  <a:cubicBezTo>
                    <a:pt x="250" y="831"/>
                    <a:pt x="252" y="831"/>
                    <a:pt x="254" y="831"/>
                  </a:cubicBezTo>
                  <a:cubicBezTo>
                    <a:pt x="268" y="833"/>
                    <a:pt x="282" y="834"/>
                    <a:pt x="296" y="834"/>
                  </a:cubicBezTo>
                  <a:cubicBezTo>
                    <a:pt x="303" y="835"/>
                    <a:pt x="310" y="835"/>
                    <a:pt x="318" y="834"/>
                  </a:cubicBezTo>
                  <a:cubicBezTo>
                    <a:pt x="321" y="834"/>
                    <a:pt x="325" y="834"/>
                    <a:pt x="329" y="833"/>
                  </a:cubicBezTo>
                  <a:cubicBezTo>
                    <a:pt x="331" y="833"/>
                    <a:pt x="332" y="832"/>
                    <a:pt x="334" y="832"/>
                  </a:cubicBezTo>
                  <a:cubicBezTo>
                    <a:pt x="335" y="832"/>
                    <a:pt x="336" y="831"/>
                    <a:pt x="337" y="831"/>
                  </a:cubicBezTo>
                  <a:cubicBezTo>
                    <a:pt x="338" y="831"/>
                    <a:pt x="338" y="831"/>
                    <a:pt x="339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2" y="829"/>
                    <a:pt x="342" y="829"/>
                    <a:pt x="343" y="829"/>
                  </a:cubicBezTo>
                  <a:cubicBezTo>
                    <a:pt x="342" y="829"/>
                    <a:pt x="342" y="829"/>
                    <a:pt x="341" y="829"/>
                  </a:cubicBezTo>
                  <a:cubicBezTo>
                    <a:pt x="341" y="830"/>
                    <a:pt x="341" y="830"/>
                    <a:pt x="341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40" y="830"/>
                    <a:pt x="340" y="830"/>
                    <a:pt x="340" y="830"/>
                  </a:cubicBezTo>
                  <a:cubicBezTo>
                    <a:pt x="339" y="830"/>
                    <a:pt x="339" y="830"/>
                    <a:pt x="339" y="830"/>
                  </a:cubicBezTo>
                  <a:cubicBezTo>
                    <a:pt x="338" y="831"/>
                    <a:pt x="338" y="831"/>
                    <a:pt x="337" y="831"/>
                  </a:cubicBezTo>
                  <a:cubicBezTo>
                    <a:pt x="336" y="831"/>
                    <a:pt x="335" y="832"/>
                    <a:pt x="334" y="832"/>
                  </a:cubicBezTo>
                  <a:cubicBezTo>
                    <a:pt x="332" y="832"/>
                    <a:pt x="330" y="833"/>
                    <a:pt x="329" y="833"/>
                  </a:cubicBezTo>
                  <a:cubicBezTo>
                    <a:pt x="325" y="834"/>
                    <a:pt x="321" y="834"/>
                    <a:pt x="317" y="834"/>
                  </a:cubicBezTo>
                  <a:cubicBezTo>
                    <a:pt x="310" y="834"/>
                    <a:pt x="303" y="834"/>
                    <a:pt x="296" y="834"/>
                  </a:cubicBezTo>
                  <a:cubicBezTo>
                    <a:pt x="282" y="834"/>
                    <a:pt x="268" y="833"/>
                    <a:pt x="254" y="831"/>
                  </a:cubicBezTo>
                  <a:cubicBezTo>
                    <a:pt x="252" y="831"/>
                    <a:pt x="250" y="830"/>
                    <a:pt x="248" y="830"/>
                  </a:cubicBezTo>
                  <a:cubicBezTo>
                    <a:pt x="247" y="830"/>
                    <a:pt x="247" y="830"/>
                    <a:pt x="247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6" y="830"/>
                    <a:pt x="246" y="830"/>
                    <a:pt x="246" y="830"/>
                  </a:cubicBezTo>
                  <a:cubicBezTo>
                    <a:pt x="245" y="829"/>
                    <a:pt x="245" y="829"/>
                    <a:pt x="245" y="829"/>
                  </a:cubicBezTo>
                  <a:cubicBezTo>
                    <a:pt x="243" y="829"/>
                    <a:pt x="242" y="828"/>
                    <a:pt x="241" y="827"/>
                  </a:cubicBezTo>
                  <a:cubicBezTo>
                    <a:pt x="239" y="826"/>
                    <a:pt x="238" y="825"/>
                    <a:pt x="236" y="823"/>
                  </a:cubicBezTo>
                  <a:cubicBezTo>
                    <a:pt x="235" y="822"/>
                    <a:pt x="234" y="821"/>
                    <a:pt x="232" y="819"/>
                  </a:cubicBezTo>
                  <a:cubicBezTo>
                    <a:pt x="231" y="818"/>
                    <a:pt x="230" y="817"/>
                    <a:pt x="229" y="815"/>
                  </a:cubicBezTo>
                  <a:cubicBezTo>
                    <a:pt x="227" y="813"/>
                    <a:pt x="227" y="813"/>
                    <a:pt x="227" y="813"/>
                  </a:cubicBezTo>
                  <a:cubicBezTo>
                    <a:pt x="225" y="811"/>
                    <a:pt x="225" y="811"/>
                    <a:pt x="225" y="811"/>
                  </a:cubicBezTo>
                  <a:cubicBezTo>
                    <a:pt x="225" y="810"/>
                    <a:pt x="225" y="810"/>
                    <a:pt x="225" y="809"/>
                  </a:cubicBezTo>
                  <a:cubicBezTo>
                    <a:pt x="224" y="809"/>
                    <a:pt x="224" y="809"/>
                    <a:pt x="224" y="809"/>
                  </a:cubicBezTo>
                  <a:cubicBezTo>
                    <a:pt x="224" y="808"/>
                    <a:pt x="224" y="808"/>
                    <a:pt x="224" y="808"/>
                  </a:cubicBezTo>
                  <a:cubicBezTo>
                    <a:pt x="223" y="805"/>
                    <a:pt x="223" y="805"/>
                    <a:pt x="223" y="805"/>
                  </a:cubicBezTo>
                  <a:cubicBezTo>
                    <a:pt x="220" y="801"/>
                    <a:pt x="220" y="801"/>
                    <a:pt x="220" y="801"/>
                  </a:cubicBezTo>
                  <a:cubicBezTo>
                    <a:pt x="204" y="767"/>
                    <a:pt x="204" y="767"/>
                    <a:pt x="204" y="767"/>
                  </a:cubicBezTo>
                  <a:cubicBezTo>
                    <a:pt x="194" y="767"/>
                    <a:pt x="194" y="767"/>
                    <a:pt x="194" y="767"/>
                  </a:cubicBezTo>
                  <a:cubicBezTo>
                    <a:pt x="187" y="767"/>
                    <a:pt x="187" y="767"/>
                    <a:pt x="187" y="767"/>
                  </a:cubicBezTo>
                  <a:cubicBezTo>
                    <a:pt x="186" y="767"/>
                    <a:pt x="184" y="767"/>
                    <a:pt x="182" y="767"/>
                  </a:cubicBezTo>
                  <a:cubicBezTo>
                    <a:pt x="180" y="766"/>
                    <a:pt x="178" y="766"/>
                    <a:pt x="177" y="765"/>
                  </a:cubicBezTo>
                  <a:cubicBezTo>
                    <a:pt x="171" y="762"/>
                    <a:pt x="166" y="756"/>
                    <a:pt x="165" y="750"/>
                  </a:cubicBezTo>
                  <a:cubicBezTo>
                    <a:pt x="163" y="744"/>
                    <a:pt x="164" y="737"/>
                    <a:pt x="167" y="731"/>
                  </a:cubicBezTo>
                  <a:cubicBezTo>
                    <a:pt x="166" y="732"/>
                    <a:pt x="166" y="733"/>
                    <a:pt x="166" y="733"/>
                  </a:cubicBezTo>
                  <a:cubicBezTo>
                    <a:pt x="166" y="733"/>
                    <a:pt x="167" y="733"/>
                    <a:pt x="167" y="731"/>
                  </a:cubicBezTo>
                  <a:cubicBezTo>
                    <a:pt x="164" y="737"/>
                    <a:pt x="164" y="743"/>
                    <a:pt x="165" y="749"/>
                  </a:cubicBezTo>
                  <a:cubicBezTo>
                    <a:pt x="167" y="755"/>
                    <a:pt x="171" y="761"/>
                    <a:pt x="177" y="764"/>
                  </a:cubicBezTo>
                  <a:cubicBezTo>
                    <a:pt x="178" y="765"/>
                    <a:pt x="180" y="765"/>
                    <a:pt x="182" y="766"/>
                  </a:cubicBezTo>
                  <a:cubicBezTo>
                    <a:pt x="183" y="766"/>
                    <a:pt x="183" y="766"/>
                    <a:pt x="184" y="766"/>
                  </a:cubicBezTo>
                  <a:cubicBezTo>
                    <a:pt x="185" y="766"/>
                    <a:pt x="185" y="766"/>
                    <a:pt x="185" y="766"/>
                  </a:cubicBezTo>
                  <a:cubicBezTo>
                    <a:pt x="186" y="766"/>
                    <a:pt x="186" y="766"/>
                    <a:pt x="186" y="766"/>
                  </a:cubicBezTo>
                  <a:cubicBezTo>
                    <a:pt x="194" y="766"/>
                    <a:pt x="194" y="766"/>
                    <a:pt x="194" y="766"/>
                  </a:cubicBezTo>
                  <a:cubicBezTo>
                    <a:pt x="205" y="766"/>
                    <a:pt x="205" y="766"/>
                    <a:pt x="205" y="766"/>
                  </a:cubicBezTo>
                  <a:cubicBezTo>
                    <a:pt x="221" y="800"/>
                    <a:pt x="221" y="800"/>
                    <a:pt x="221" y="800"/>
                  </a:cubicBezTo>
                  <a:cubicBezTo>
                    <a:pt x="224" y="805"/>
                    <a:pt x="224" y="805"/>
                    <a:pt x="224" y="805"/>
                  </a:cubicBezTo>
                  <a:cubicBezTo>
                    <a:pt x="225" y="807"/>
                    <a:pt x="225" y="807"/>
                    <a:pt x="225" y="807"/>
                  </a:cubicBezTo>
                  <a:cubicBezTo>
                    <a:pt x="225" y="808"/>
                    <a:pt x="225" y="808"/>
                    <a:pt x="225" y="808"/>
                  </a:cubicBezTo>
                  <a:cubicBezTo>
                    <a:pt x="226" y="809"/>
                    <a:pt x="226" y="809"/>
                    <a:pt x="226" y="809"/>
                  </a:cubicBezTo>
                  <a:cubicBezTo>
                    <a:pt x="226" y="809"/>
                    <a:pt x="226" y="810"/>
                    <a:pt x="226" y="810"/>
                  </a:cubicBezTo>
                  <a:cubicBezTo>
                    <a:pt x="228" y="812"/>
                    <a:pt x="228" y="812"/>
                    <a:pt x="228" y="812"/>
                  </a:cubicBezTo>
                  <a:cubicBezTo>
                    <a:pt x="230" y="815"/>
                    <a:pt x="230" y="815"/>
                    <a:pt x="230" y="815"/>
                  </a:cubicBezTo>
                  <a:cubicBezTo>
                    <a:pt x="231" y="816"/>
                    <a:pt x="232" y="817"/>
                    <a:pt x="233" y="819"/>
                  </a:cubicBezTo>
                  <a:cubicBezTo>
                    <a:pt x="234" y="820"/>
                    <a:pt x="236" y="821"/>
                    <a:pt x="237" y="823"/>
                  </a:cubicBezTo>
                  <a:cubicBezTo>
                    <a:pt x="238" y="824"/>
                    <a:pt x="240" y="825"/>
                    <a:pt x="242" y="827"/>
                  </a:cubicBezTo>
                  <a:cubicBezTo>
                    <a:pt x="243" y="827"/>
                    <a:pt x="244" y="828"/>
                    <a:pt x="245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6" y="829"/>
                    <a:pt x="246" y="829"/>
                    <a:pt x="246" y="829"/>
                  </a:cubicBezTo>
                  <a:cubicBezTo>
                    <a:pt x="247" y="829"/>
                    <a:pt x="247" y="829"/>
                    <a:pt x="247" y="829"/>
                  </a:cubicBezTo>
                  <a:cubicBezTo>
                    <a:pt x="249" y="829"/>
                    <a:pt x="249" y="829"/>
                    <a:pt x="249" y="829"/>
                  </a:cubicBezTo>
                  <a:cubicBezTo>
                    <a:pt x="250" y="830"/>
                    <a:pt x="252" y="830"/>
                    <a:pt x="254" y="830"/>
                  </a:cubicBezTo>
                  <a:cubicBezTo>
                    <a:pt x="268" y="832"/>
                    <a:pt x="282" y="833"/>
                    <a:pt x="296" y="834"/>
                  </a:cubicBezTo>
                  <a:cubicBezTo>
                    <a:pt x="303" y="834"/>
                    <a:pt x="310" y="834"/>
                    <a:pt x="317" y="833"/>
                  </a:cubicBezTo>
                  <a:cubicBezTo>
                    <a:pt x="321" y="833"/>
                    <a:pt x="325" y="833"/>
                    <a:pt x="328" y="832"/>
                  </a:cubicBezTo>
                  <a:cubicBezTo>
                    <a:pt x="330" y="832"/>
                    <a:pt x="332" y="831"/>
                    <a:pt x="334" y="831"/>
                  </a:cubicBezTo>
                  <a:cubicBezTo>
                    <a:pt x="335" y="831"/>
                    <a:pt x="336" y="830"/>
                    <a:pt x="337" y="830"/>
                  </a:cubicBezTo>
                  <a:cubicBezTo>
                    <a:pt x="337" y="830"/>
                    <a:pt x="338" y="830"/>
                    <a:pt x="338" y="829"/>
                  </a:cubicBezTo>
                  <a:cubicBezTo>
                    <a:pt x="339" y="829"/>
                    <a:pt x="339" y="829"/>
                    <a:pt x="339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0" y="829"/>
                    <a:pt x="340" y="829"/>
                    <a:pt x="340" y="829"/>
                  </a:cubicBezTo>
                  <a:cubicBezTo>
                    <a:pt x="341" y="829"/>
                    <a:pt x="341" y="829"/>
                    <a:pt x="341" y="829"/>
                  </a:cubicBezTo>
                  <a:cubicBezTo>
                    <a:pt x="341" y="828"/>
                    <a:pt x="341" y="828"/>
                    <a:pt x="341" y="828"/>
                  </a:cubicBezTo>
                  <a:cubicBezTo>
                    <a:pt x="342" y="828"/>
                    <a:pt x="342" y="828"/>
                    <a:pt x="343" y="827"/>
                  </a:cubicBezTo>
                  <a:cubicBezTo>
                    <a:pt x="344" y="827"/>
                    <a:pt x="345" y="826"/>
                    <a:pt x="346" y="826"/>
                  </a:cubicBezTo>
                  <a:cubicBezTo>
                    <a:pt x="346" y="827"/>
                    <a:pt x="346" y="827"/>
                    <a:pt x="346" y="827"/>
                  </a:cubicBezTo>
                  <a:cubicBezTo>
                    <a:pt x="352" y="823"/>
                    <a:pt x="357" y="817"/>
                    <a:pt x="360" y="812"/>
                  </a:cubicBezTo>
                  <a:cubicBezTo>
                    <a:pt x="369" y="796"/>
                    <a:pt x="369" y="796"/>
                    <a:pt x="369" y="796"/>
                  </a:cubicBezTo>
                  <a:cubicBezTo>
                    <a:pt x="377" y="780"/>
                    <a:pt x="377" y="780"/>
                    <a:pt x="377" y="780"/>
                  </a:cubicBezTo>
                  <a:cubicBezTo>
                    <a:pt x="382" y="772"/>
                    <a:pt x="382" y="772"/>
                    <a:pt x="382" y="772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4" y="768"/>
                    <a:pt x="384" y="768"/>
                    <a:pt x="384" y="768"/>
                  </a:cubicBezTo>
                  <a:cubicBezTo>
                    <a:pt x="385" y="768"/>
                    <a:pt x="385" y="768"/>
                    <a:pt x="385" y="768"/>
                  </a:cubicBezTo>
                  <a:cubicBezTo>
                    <a:pt x="391" y="768"/>
                    <a:pt x="391" y="768"/>
                    <a:pt x="391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6" y="768"/>
                    <a:pt x="396" y="768"/>
                    <a:pt x="396" y="768"/>
                  </a:cubicBezTo>
                  <a:cubicBezTo>
                    <a:pt x="397" y="768"/>
                    <a:pt x="397" y="768"/>
                    <a:pt x="397" y="768"/>
                  </a:cubicBezTo>
                  <a:cubicBezTo>
                    <a:pt x="398" y="768"/>
                    <a:pt x="398" y="768"/>
                    <a:pt x="399" y="768"/>
                  </a:cubicBezTo>
                  <a:cubicBezTo>
                    <a:pt x="400" y="768"/>
                    <a:pt x="401" y="768"/>
                    <a:pt x="402" y="767"/>
                  </a:cubicBezTo>
                  <a:cubicBezTo>
                    <a:pt x="406" y="766"/>
                    <a:pt x="409" y="764"/>
                    <a:pt x="412" y="761"/>
                  </a:cubicBezTo>
                  <a:cubicBezTo>
                    <a:pt x="416" y="756"/>
                    <a:pt x="418" y="749"/>
                    <a:pt x="418" y="744"/>
                  </a:cubicBezTo>
                  <a:cubicBezTo>
                    <a:pt x="417" y="748"/>
                    <a:pt x="416" y="753"/>
                    <a:pt x="414" y="757"/>
                  </a:cubicBezTo>
                  <a:cubicBezTo>
                    <a:pt x="411" y="761"/>
                    <a:pt x="407" y="764"/>
                    <a:pt x="402" y="765"/>
                  </a:cubicBezTo>
                  <a:cubicBezTo>
                    <a:pt x="401" y="766"/>
                    <a:pt x="400" y="766"/>
                    <a:pt x="399" y="766"/>
                  </a:cubicBezTo>
                  <a:cubicBezTo>
                    <a:pt x="398" y="766"/>
                    <a:pt x="397" y="766"/>
                    <a:pt x="397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85" y="766"/>
                    <a:pt x="385" y="766"/>
                    <a:pt x="385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4" y="766"/>
                    <a:pt x="384" y="766"/>
                    <a:pt x="384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3" y="766"/>
                    <a:pt x="383" y="766"/>
                    <a:pt x="383" y="766"/>
                  </a:cubicBezTo>
                  <a:cubicBezTo>
                    <a:pt x="382" y="767"/>
                    <a:pt x="382" y="767"/>
                    <a:pt x="382" y="767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75" y="780"/>
                    <a:pt x="375" y="780"/>
                    <a:pt x="375" y="780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61" y="805"/>
                    <a:pt x="361" y="805"/>
                    <a:pt x="361" y="805"/>
                  </a:cubicBezTo>
                  <a:cubicBezTo>
                    <a:pt x="359" y="809"/>
                    <a:pt x="359" y="809"/>
                    <a:pt x="359" y="809"/>
                  </a:cubicBezTo>
                  <a:cubicBezTo>
                    <a:pt x="358" y="811"/>
                    <a:pt x="357" y="812"/>
                    <a:pt x="356" y="814"/>
                  </a:cubicBezTo>
                  <a:cubicBezTo>
                    <a:pt x="354" y="816"/>
                    <a:pt x="352" y="819"/>
                    <a:pt x="349" y="822"/>
                  </a:cubicBezTo>
                  <a:cubicBezTo>
                    <a:pt x="346" y="824"/>
                    <a:pt x="343" y="826"/>
                    <a:pt x="339" y="828"/>
                  </a:cubicBezTo>
                  <a:cubicBezTo>
                    <a:pt x="339" y="828"/>
                    <a:pt x="339" y="828"/>
                    <a:pt x="339" y="828"/>
                  </a:cubicBezTo>
                  <a:cubicBezTo>
                    <a:pt x="336" y="829"/>
                    <a:pt x="333" y="830"/>
                    <a:pt x="330" y="830"/>
                  </a:cubicBezTo>
                  <a:cubicBezTo>
                    <a:pt x="327" y="831"/>
                    <a:pt x="324" y="831"/>
                    <a:pt x="321" y="831"/>
                  </a:cubicBezTo>
                  <a:cubicBezTo>
                    <a:pt x="315" y="832"/>
                    <a:pt x="309" y="832"/>
                    <a:pt x="303" y="832"/>
                  </a:cubicBezTo>
                  <a:cubicBezTo>
                    <a:pt x="291" y="832"/>
                    <a:pt x="279" y="831"/>
                    <a:pt x="267" y="830"/>
                  </a:cubicBezTo>
                  <a:cubicBezTo>
                    <a:pt x="261" y="829"/>
                    <a:pt x="255" y="829"/>
                    <a:pt x="249" y="828"/>
                  </a:cubicBezTo>
                  <a:cubicBezTo>
                    <a:pt x="248" y="828"/>
                    <a:pt x="247" y="828"/>
                    <a:pt x="246" y="827"/>
                  </a:cubicBezTo>
                  <a:cubicBezTo>
                    <a:pt x="245" y="827"/>
                    <a:pt x="244" y="826"/>
                    <a:pt x="243" y="826"/>
                  </a:cubicBezTo>
                  <a:cubicBezTo>
                    <a:pt x="241" y="825"/>
                    <a:pt x="240" y="824"/>
                    <a:pt x="239" y="823"/>
                  </a:cubicBezTo>
                  <a:cubicBezTo>
                    <a:pt x="238" y="822"/>
                    <a:pt x="237" y="820"/>
                    <a:pt x="236" y="819"/>
                  </a:cubicBezTo>
                  <a:cubicBezTo>
                    <a:pt x="240" y="823"/>
                    <a:pt x="246" y="827"/>
                    <a:pt x="253" y="828"/>
                  </a:cubicBezTo>
                  <a:cubicBezTo>
                    <a:pt x="263" y="829"/>
                    <a:pt x="273" y="830"/>
                    <a:pt x="283" y="831"/>
                  </a:cubicBezTo>
                  <a:cubicBezTo>
                    <a:pt x="292" y="831"/>
                    <a:pt x="302" y="832"/>
                    <a:pt x="311" y="832"/>
                  </a:cubicBezTo>
                  <a:cubicBezTo>
                    <a:pt x="316" y="832"/>
                    <a:pt x="321" y="831"/>
                    <a:pt x="325" y="831"/>
                  </a:cubicBezTo>
                  <a:cubicBezTo>
                    <a:pt x="330" y="830"/>
                    <a:pt x="335" y="829"/>
                    <a:pt x="339" y="827"/>
                  </a:cubicBezTo>
                  <a:cubicBezTo>
                    <a:pt x="339" y="827"/>
                    <a:pt x="339" y="827"/>
                    <a:pt x="339" y="827"/>
                  </a:cubicBezTo>
                  <a:cubicBezTo>
                    <a:pt x="343" y="826"/>
                    <a:pt x="346" y="824"/>
                    <a:pt x="349" y="821"/>
                  </a:cubicBezTo>
                  <a:cubicBezTo>
                    <a:pt x="352" y="819"/>
                    <a:pt x="354" y="816"/>
                    <a:pt x="356" y="813"/>
                  </a:cubicBezTo>
                  <a:cubicBezTo>
                    <a:pt x="357" y="812"/>
                    <a:pt x="358" y="810"/>
                    <a:pt x="359" y="809"/>
                  </a:cubicBezTo>
                  <a:cubicBezTo>
                    <a:pt x="361" y="804"/>
                    <a:pt x="361" y="804"/>
                    <a:pt x="361" y="804"/>
                  </a:cubicBezTo>
                  <a:cubicBezTo>
                    <a:pt x="366" y="796"/>
                    <a:pt x="366" y="796"/>
                    <a:pt x="366" y="796"/>
                  </a:cubicBezTo>
                  <a:cubicBezTo>
                    <a:pt x="375" y="779"/>
                    <a:pt x="375" y="779"/>
                    <a:pt x="375" y="779"/>
                  </a:cubicBezTo>
                  <a:cubicBezTo>
                    <a:pt x="379" y="771"/>
                    <a:pt x="379" y="771"/>
                    <a:pt x="379" y="771"/>
                  </a:cubicBezTo>
                  <a:cubicBezTo>
                    <a:pt x="381" y="767"/>
                    <a:pt x="381" y="767"/>
                    <a:pt x="381" y="767"/>
                  </a:cubicBezTo>
                  <a:cubicBezTo>
                    <a:pt x="382" y="765"/>
                    <a:pt x="382" y="765"/>
                    <a:pt x="382" y="765"/>
                  </a:cubicBezTo>
                  <a:cubicBezTo>
                    <a:pt x="390" y="766"/>
                    <a:pt x="390" y="766"/>
                    <a:pt x="390" y="766"/>
                  </a:cubicBezTo>
                  <a:cubicBezTo>
                    <a:pt x="395" y="766"/>
                    <a:pt x="395" y="766"/>
                    <a:pt x="395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6" y="766"/>
                    <a:pt x="396" y="766"/>
                    <a:pt x="396" y="766"/>
                  </a:cubicBezTo>
                  <a:cubicBezTo>
                    <a:pt x="397" y="766"/>
                    <a:pt x="397" y="766"/>
                    <a:pt x="397" y="766"/>
                  </a:cubicBezTo>
                  <a:cubicBezTo>
                    <a:pt x="397" y="766"/>
                    <a:pt x="398" y="766"/>
                    <a:pt x="398" y="765"/>
                  </a:cubicBezTo>
                  <a:cubicBezTo>
                    <a:pt x="400" y="765"/>
                    <a:pt x="401" y="765"/>
                    <a:pt x="402" y="765"/>
                  </a:cubicBezTo>
                  <a:cubicBezTo>
                    <a:pt x="407" y="763"/>
                    <a:pt x="410" y="760"/>
                    <a:pt x="413" y="756"/>
                  </a:cubicBezTo>
                  <a:cubicBezTo>
                    <a:pt x="415" y="752"/>
                    <a:pt x="417" y="748"/>
                    <a:pt x="417" y="743"/>
                  </a:cubicBezTo>
                  <a:cubicBezTo>
                    <a:pt x="417" y="740"/>
                    <a:pt x="416" y="737"/>
                    <a:pt x="415" y="734"/>
                  </a:cubicBezTo>
                  <a:cubicBezTo>
                    <a:pt x="413" y="730"/>
                    <a:pt x="410" y="727"/>
                    <a:pt x="407" y="725"/>
                  </a:cubicBezTo>
                  <a:cubicBezTo>
                    <a:pt x="405" y="723"/>
                    <a:pt x="402" y="723"/>
                    <a:pt x="399" y="723"/>
                  </a:cubicBezTo>
                  <a:cubicBezTo>
                    <a:pt x="397" y="723"/>
                    <a:pt x="396" y="723"/>
                    <a:pt x="396" y="724"/>
                  </a:cubicBezTo>
                  <a:cubicBezTo>
                    <a:pt x="396" y="724"/>
                    <a:pt x="397" y="725"/>
                    <a:pt x="400" y="726"/>
                  </a:cubicBezTo>
                  <a:cubicBezTo>
                    <a:pt x="402" y="727"/>
                    <a:pt x="405" y="729"/>
                    <a:pt x="408" y="733"/>
                  </a:cubicBezTo>
                  <a:cubicBezTo>
                    <a:pt x="408" y="734"/>
                    <a:pt x="409" y="735"/>
                    <a:pt x="410" y="737"/>
                  </a:cubicBezTo>
                  <a:cubicBezTo>
                    <a:pt x="410" y="739"/>
                    <a:pt x="410" y="740"/>
                    <a:pt x="411" y="742"/>
                  </a:cubicBezTo>
                  <a:cubicBezTo>
                    <a:pt x="411" y="745"/>
                    <a:pt x="410" y="747"/>
                    <a:pt x="410" y="747"/>
                  </a:cubicBezTo>
                  <a:cubicBezTo>
                    <a:pt x="409" y="749"/>
                    <a:pt x="409" y="748"/>
                    <a:pt x="408" y="747"/>
                  </a:cubicBezTo>
                  <a:cubicBezTo>
                    <a:pt x="408" y="749"/>
                    <a:pt x="406" y="752"/>
                    <a:pt x="405" y="754"/>
                  </a:cubicBezTo>
                  <a:cubicBezTo>
                    <a:pt x="403" y="756"/>
                    <a:pt x="401" y="757"/>
                    <a:pt x="398" y="758"/>
                  </a:cubicBezTo>
                  <a:cubicBezTo>
                    <a:pt x="397" y="758"/>
                    <a:pt x="397" y="758"/>
                    <a:pt x="396" y="758"/>
                  </a:cubicBezTo>
                  <a:cubicBezTo>
                    <a:pt x="394" y="758"/>
                    <a:pt x="394" y="758"/>
                    <a:pt x="394" y="758"/>
                  </a:cubicBezTo>
                  <a:cubicBezTo>
                    <a:pt x="389" y="758"/>
                    <a:pt x="389" y="758"/>
                    <a:pt x="389" y="758"/>
                  </a:cubicBezTo>
                  <a:cubicBezTo>
                    <a:pt x="377" y="758"/>
                    <a:pt x="377" y="758"/>
                    <a:pt x="377" y="758"/>
                  </a:cubicBezTo>
                  <a:cubicBezTo>
                    <a:pt x="362" y="787"/>
                    <a:pt x="362" y="787"/>
                    <a:pt x="362" y="787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52" y="804"/>
                    <a:pt x="352" y="804"/>
                    <a:pt x="352" y="804"/>
                  </a:cubicBezTo>
                  <a:cubicBezTo>
                    <a:pt x="352" y="805"/>
                    <a:pt x="351" y="806"/>
                    <a:pt x="350" y="807"/>
                  </a:cubicBezTo>
                  <a:cubicBezTo>
                    <a:pt x="349" y="809"/>
                    <a:pt x="348" y="811"/>
                    <a:pt x="346" y="813"/>
                  </a:cubicBezTo>
                  <a:cubicBezTo>
                    <a:pt x="345" y="815"/>
                    <a:pt x="343" y="816"/>
                    <a:pt x="342" y="817"/>
                  </a:cubicBezTo>
                  <a:cubicBezTo>
                    <a:pt x="341" y="817"/>
                    <a:pt x="341" y="818"/>
                    <a:pt x="341" y="818"/>
                  </a:cubicBezTo>
                  <a:cubicBezTo>
                    <a:pt x="341" y="818"/>
                    <a:pt x="341" y="817"/>
                    <a:pt x="342" y="817"/>
                  </a:cubicBezTo>
                  <a:cubicBezTo>
                    <a:pt x="343" y="816"/>
                    <a:pt x="345" y="815"/>
                    <a:pt x="346" y="813"/>
                  </a:cubicBezTo>
                  <a:cubicBezTo>
                    <a:pt x="348" y="811"/>
                    <a:pt x="349" y="809"/>
                    <a:pt x="350" y="807"/>
                  </a:cubicBezTo>
                  <a:cubicBezTo>
                    <a:pt x="351" y="806"/>
                    <a:pt x="352" y="805"/>
                    <a:pt x="352" y="804"/>
                  </a:cubicBezTo>
                  <a:cubicBezTo>
                    <a:pt x="354" y="801"/>
                    <a:pt x="354" y="801"/>
                    <a:pt x="354" y="801"/>
                  </a:cubicBezTo>
                  <a:cubicBezTo>
                    <a:pt x="361" y="787"/>
                    <a:pt x="361" y="787"/>
                    <a:pt x="361" y="787"/>
                  </a:cubicBezTo>
                  <a:cubicBezTo>
                    <a:pt x="377" y="757"/>
                    <a:pt x="377" y="757"/>
                    <a:pt x="377" y="757"/>
                  </a:cubicBezTo>
                  <a:cubicBezTo>
                    <a:pt x="389" y="757"/>
                    <a:pt x="389" y="757"/>
                    <a:pt x="389" y="757"/>
                  </a:cubicBezTo>
                  <a:cubicBezTo>
                    <a:pt x="394" y="757"/>
                    <a:pt x="394" y="757"/>
                    <a:pt x="394" y="757"/>
                  </a:cubicBezTo>
                  <a:cubicBezTo>
                    <a:pt x="396" y="757"/>
                    <a:pt x="396" y="757"/>
                    <a:pt x="396" y="757"/>
                  </a:cubicBezTo>
                  <a:cubicBezTo>
                    <a:pt x="397" y="757"/>
                    <a:pt x="398" y="757"/>
                    <a:pt x="398" y="757"/>
                  </a:cubicBezTo>
                  <a:cubicBezTo>
                    <a:pt x="401" y="757"/>
                    <a:pt x="403" y="755"/>
                    <a:pt x="405" y="753"/>
                  </a:cubicBezTo>
                  <a:cubicBezTo>
                    <a:pt x="406" y="751"/>
                    <a:pt x="407" y="748"/>
                    <a:pt x="408" y="746"/>
                  </a:cubicBezTo>
                  <a:cubicBezTo>
                    <a:pt x="408" y="745"/>
                    <a:pt x="407" y="745"/>
                    <a:pt x="407" y="746"/>
                  </a:cubicBezTo>
                  <a:cubicBezTo>
                    <a:pt x="406" y="746"/>
                    <a:pt x="406" y="748"/>
                    <a:pt x="405" y="750"/>
                  </a:cubicBezTo>
                  <a:cubicBezTo>
                    <a:pt x="404" y="751"/>
                    <a:pt x="403" y="752"/>
                    <a:pt x="402" y="753"/>
                  </a:cubicBezTo>
                  <a:cubicBezTo>
                    <a:pt x="401" y="754"/>
                    <a:pt x="399" y="755"/>
                    <a:pt x="398" y="755"/>
                  </a:cubicBezTo>
                  <a:cubicBezTo>
                    <a:pt x="397" y="755"/>
                    <a:pt x="397" y="755"/>
                    <a:pt x="397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6" y="755"/>
                    <a:pt x="396" y="755"/>
                    <a:pt x="396" y="755"/>
                  </a:cubicBezTo>
                  <a:cubicBezTo>
                    <a:pt x="394" y="755"/>
                    <a:pt x="394" y="755"/>
                    <a:pt x="394" y="755"/>
                  </a:cubicBezTo>
                  <a:cubicBezTo>
                    <a:pt x="390" y="755"/>
                    <a:pt x="390" y="755"/>
                    <a:pt x="390" y="755"/>
                  </a:cubicBezTo>
                  <a:cubicBezTo>
                    <a:pt x="376" y="755"/>
                    <a:pt x="376" y="755"/>
                    <a:pt x="376" y="755"/>
                  </a:cubicBezTo>
                  <a:cubicBezTo>
                    <a:pt x="366" y="774"/>
                    <a:pt x="366" y="774"/>
                    <a:pt x="366" y="774"/>
                  </a:cubicBezTo>
                  <a:cubicBezTo>
                    <a:pt x="363" y="780"/>
                    <a:pt x="360" y="785"/>
                    <a:pt x="358" y="789"/>
                  </a:cubicBezTo>
                  <a:cubicBezTo>
                    <a:pt x="353" y="798"/>
                    <a:pt x="353" y="798"/>
                    <a:pt x="353" y="798"/>
                  </a:cubicBezTo>
                  <a:cubicBezTo>
                    <a:pt x="351" y="802"/>
                    <a:pt x="351" y="802"/>
                    <a:pt x="351" y="802"/>
                  </a:cubicBezTo>
                  <a:cubicBezTo>
                    <a:pt x="350" y="803"/>
                    <a:pt x="350" y="804"/>
                    <a:pt x="349" y="804"/>
                  </a:cubicBezTo>
                  <a:cubicBezTo>
                    <a:pt x="349" y="805"/>
                    <a:pt x="349" y="806"/>
                    <a:pt x="348" y="806"/>
                  </a:cubicBezTo>
                  <a:cubicBezTo>
                    <a:pt x="347" y="809"/>
                    <a:pt x="345" y="811"/>
                    <a:pt x="342" y="813"/>
                  </a:cubicBezTo>
                  <a:cubicBezTo>
                    <a:pt x="340" y="815"/>
                    <a:pt x="338" y="817"/>
                    <a:pt x="336" y="818"/>
                  </a:cubicBezTo>
                  <a:cubicBezTo>
                    <a:pt x="335" y="818"/>
                    <a:pt x="335" y="818"/>
                    <a:pt x="335" y="818"/>
                  </a:cubicBezTo>
                  <a:cubicBezTo>
                    <a:pt x="331" y="819"/>
                    <a:pt x="326" y="820"/>
                    <a:pt x="320" y="821"/>
                  </a:cubicBezTo>
                  <a:cubicBezTo>
                    <a:pt x="315" y="821"/>
                    <a:pt x="310" y="821"/>
                    <a:pt x="304" y="821"/>
                  </a:cubicBezTo>
                  <a:cubicBezTo>
                    <a:pt x="293" y="821"/>
                    <a:pt x="282" y="821"/>
                    <a:pt x="270" y="820"/>
                  </a:cubicBezTo>
                  <a:cubicBezTo>
                    <a:pt x="265" y="819"/>
                    <a:pt x="259" y="818"/>
                    <a:pt x="254" y="818"/>
                  </a:cubicBezTo>
                  <a:cubicBezTo>
                    <a:pt x="252" y="817"/>
                    <a:pt x="251" y="817"/>
                    <a:pt x="250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6"/>
                  </a:cubicBezTo>
                  <a:cubicBezTo>
                    <a:pt x="247" y="815"/>
                    <a:pt x="245" y="814"/>
                    <a:pt x="244" y="812"/>
                  </a:cubicBezTo>
                  <a:cubicBezTo>
                    <a:pt x="242" y="810"/>
                    <a:pt x="240" y="808"/>
                    <a:pt x="239" y="806"/>
                  </a:cubicBezTo>
                  <a:cubicBezTo>
                    <a:pt x="237" y="804"/>
                    <a:pt x="237" y="804"/>
                    <a:pt x="237" y="804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7" y="803"/>
                    <a:pt x="237" y="803"/>
                    <a:pt x="237" y="803"/>
                  </a:cubicBezTo>
                  <a:cubicBezTo>
                    <a:pt x="235" y="800"/>
                    <a:pt x="235" y="800"/>
                    <a:pt x="235" y="800"/>
                  </a:cubicBezTo>
                  <a:cubicBezTo>
                    <a:pt x="228" y="785"/>
                    <a:pt x="228" y="785"/>
                    <a:pt x="228" y="785"/>
                  </a:cubicBezTo>
                  <a:cubicBezTo>
                    <a:pt x="221" y="771"/>
                    <a:pt x="221" y="771"/>
                    <a:pt x="221" y="771"/>
                  </a:cubicBezTo>
                  <a:cubicBezTo>
                    <a:pt x="213" y="753"/>
                    <a:pt x="213" y="753"/>
                    <a:pt x="213" y="753"/>
                  </a:cubicBezTo>
                  <a:cubicBezTo>
                    <a:pt x="185" y="753"/>
                    <a:pt x="185" y="753"/>
                    <a:pt x="185" y="753"/>
                  </a:cubicBezTo>
                  <a:cubicBezTo>
                    <a:pt x="183" y="753"/>
                    <a:pt x="182" y="752"/>
                    <a:pt x="180" y="750"/>
                  </a:cubicBezTo>
                  <a:cubicBezTo>
                    <a:pt x="179" y="749"/>
                    <a:pt x="178" y="746"/>
                    <a:pt x="178" y="744"/>
                  </a:cubicBezTo>
                  <a:cubicBezTo>
                    <a:pt x="178" y="741"/>
                    <a:pt x="178" y="739"/>
                    <a:pt x="179" y="737"/>
                  </a:cubicBezTo>
                  <a:cubicBezTo>
                    <a:pt x="181" y="735"/>
                    <a:pt x="182" y="734"/>
                    <a:pt x="184" y="733"/>
                  </a:cubicBezTo>
                  <a:cubicBezTo>
                    <a:pt x="184" y="733"/>
                    <a:pt x="185" y="733"/>
                    <a:pt x="185" y="733"/>
                  </a:cubicBezTo>
                  <a:cubicBezTo>
                    <a:pt x="188" y="733"/>
                    <a:pt x="188" y="733"/>
                    <a:pt x="188" y="733"/>
                  </a:cubicBezTo>
                  <a:cubicBezTo>
                    <a:pt x="194" y="733"/>
                    <a:pt x="194" y="733"/>
                    <a:pt x="194" y="733"/>
                  </a:cubicBezTo>
                  <a:cubicBezTo>
                    <a:pt x="206" y="733"/>
                    <a:pt x="206" y="733"/>
                    <a:pt x="206" y="733"/>
                  </a:cubicBezTo>
                  <a:cubicBezTo>
                    <a:pt x="263" y="732"/>
                    <a:pt x="326" y="734"/>
                    <a:pt x="373" y="732"/>
                  </a:cubicBezTo>
                  <a:cubicBezTo>
                    <a:pt x="414" y="731"/>
                    <a:pt x="399" y="727"/>
                    <a:pt x="357" y="725"/>
                  </a:cubicBezTo>
                  <a:cubicBezTo>
                    <a:pt x="357" y="724"/>
                    <a:pt x="357" y="724"/>
                    <a:pt x="357" y="724"/>
                  </a:cubicBezTo>
                  <a:cubicBezTo>
                    <a:pt x="399" y="725"/>
                    <a:pt x="378" y="722"/>
                    <a:pt x="383" y="720"/>
                  </a:cubicBezTo>
                  <a:cubicBezTo>
                    <a:pt x="364" y="720"/>
                    <a:pt x="346" y="720"/>
                    <a:pt x="327" y="719"/>
                  </a:cubicBezTo>
                  <a:cubicBezTo>
                    <a:pt x="361" y="719"/>
                    <a:pt x="361" y="719"/>
                    <a:pt x="361" y="719"/>
                  </a:cubicBezTo>
                  <a:cubicBezTo>
                    <a:pt x="380" y="719"/>
                    <a:pt x="380" y="719"/>
                    <a:pt x="380" y="719"/>
                  </a:cubicBezTo>
                  <a:cubicBezTo>
                    <a:pt x="389" y="720"/>
                    <a:pt x="389" y="720"/>
                    <a:pt x="389" y="720"/>
                  </a:cubicBezTo>
                  <a:cubicBezTo>
                    <a:pt x="393" y="720"/>
                    <a:pt x="393" y="720"/>
                    <a:pt x="393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6" y="720"/>
                    <a:pt x="396" y="720"/>
                    <a:pt x="396" y="720"/>
                  </a:cubicBezTo>
                  <a:cubicBezTo>
                    <a:pt x="397" y="720"/>
                    <a:pt x="397" y="720"/>
                    <a:pt x="397" y="720"/>
                  </a:cubicBezTo>
                  <a:cubicBezTo>
                    <a:pt x="398" y="720"/>
                    <a:pt x="398" y="720"/>
                    <a:pt x="399" y="719"/>
                  </a:cubicBezTo>
                  <a:cubicBezTo>
                    <a:pt x="403" y="719"/>
                    <a:pt x="407" y="717"/>
                    <a:pt x="409" y="715"/>
                  </a:cubicBezTo>
                  <a:cubicBezTo>
                    <a:pt x="412" y="713"/>
                    <a:pt x="414" y="710"/>
                    <a:pt x="416" y="707"/>
                  </a:cubicBezTo>
                  <a:cubicBezTo>
                    <a:pt x="418" y="701"/>
                    <a:pt x="418" y="696"/>
                    <a:pt x="417" y="691"/>
                  </a:cubicBezTo>
                  <a:cubicBezTo>
                    <a:pt x="418" y="697"/>
                    <a:pt x="417" y="703"/>
                    <a:pt x="413" y="708"/>
                  </a:cubicBezTo>
                  <a:cubicBezTo>
                    <a:pt x="412" y="711"/>
                    <a:pt x="409" y="713"/>
                    <a:pt x="406" y="715"/>
                  </a:cubicBezTo>
                  <a:cubicBezTo>
                    <a:pt x="404" y="716"/>
                    <a:pt x="400" y="717"/>
                    <a:pt x="397" y="718"/>
                  </a:cubicBezTo>
                  <a:cubicBezTo>
                    <a:pt x="369" y="717"/>
                    <a:pt x="369" y="717"/>
                    <a:pt x="369" y="717"/>
                  </a:cubicBezTo>
                  <a:cubicBezTo>
                    <a:pt x="350" y="717"/>
                    <a:pt x="330" y="717"/>
                    <a:pt x="311" y="716"/>
                  </a:cubicBezTo>
                  <a:cubicBezTo>
                    <a:pt x="195" y="716"/>
                    <a:pt x="195" y="716"/>
                    <a:pt x="195" y="716"/>
                  </a:cubicBezTo>
                  <a:cubicBezTo>
                    <a:pt x="227" y="716"/>
                    <a:pt x="264" y="715"/>
                    <a:pt x="296" y="716"/>
                  </a:cubicBezTo>
                  <a:cubicBezTo>
                    <a:pt x="319" y="716"/>
                    <a:pt x="341" y="717"/>
                    <a:pt x="362" y="717"/>
                  </a:cubicBezTo>
                  <a:cubicBezTo>
                    <a:pt x="394" y="717"/>
                    <a:pt x="394" y="717"/>
                    <a:pt x="394" y="717"/>
                  </a:cubicBezTo>
                  <a:cubicBezTo>
                    <a:pt x="395" y="717"/>
                    <a:pt x="396" y="717"/>
                    <a:pt x="398" y="717"/>
                  </a:cubicBezTo>
                  <a:cubicBezTo>
                    <a:pt x="400" y="717"/>
                    <a:pt x="402" y="716"/>
                    <a:pt x="403" y="716"/>
                  </a:cubicBezTo>
                  <a:cubicBezTo>
                    <a:pt x="406" y="714"/>
                    <a:pt x="409" y="712"/>
                    <a:pt x="411" y="709"/>
                  </a:cubicBezTo>
                  <a:cubicBezTo>
                    <a:pt x="416" y="704"/>
                    <a:pt x="417" y="697"/>
                    <a:pt x="416" y="691"/>
                  </a:cubicBezTo>
                  <a:cubicBezTo>
                    <a:pt x="416" y="688"/>
                    <a:pt x="415" y="685"/>
                    <a:pt x="414" y="683"/>
                  </a:cubicBezTo>
                  <a:cubicBezTo>
                    <a:pt x="412" y="679"/>
                    <a:pt x="409" y="677"/>
                    <a:pt x="406" y="676"/>
                  </a:cubicBezTo>
                  <a:cubicBezTo>
                    <a:pt x="404" y="674"/>
                    <a:pt x="401" y="674"/>
                    <a:pt x="399" y="674"/>
                  </a:cubicBezTo>
                  <a:cubicBezTo>
                    <a:pt x="397" y="674"/>
                    <a:pt x="396" y="675"/>
                    <a:pt x="396" y="675"/>
                  </a:cubicBezTo>
                  <a:cubicBezTo>
                    <a:pt x="396" y="676"/>
                    <a:pt x="397" y="676"/>
                    <a:pt x="399" y="677"/>
                  </a:cubicBezTo>
                  <a:cubicBezTo>
                    <a:pt x="401" y="678"/>
                    <a:pt x="404" y="679"/>
                    <a:pt x="407" y="683"/>
                  </a:cubicBezTo>
                  <a:cubicBezTo>
                    <a:pt x="408" y="685"/>
                    <a:pt x="410" y="688"/>
                    <a:pt x="410" y="690"/>
                  </a:cubicBezTo>
                  <a:cubicBezTo>
                    <a:pt x="411" y="693"/>
                    <a:pt x="411" y="695"/>
                    <a:pt x="411" y="695"/>
                  </a:cubicBezTo>
                  <a:cubicBezTo>
                    <a:pt x="410" y="697"/>
                    <a:pt x="409" y="696"/>
                    <a:pt x="409" y="695"/>
                  </a:cubicBezTo>
                  <a:cubicBezTo>
                    <a:pt x="409" y="698"/>
                    <a:pt x="408" y="701"/>
                    <a:pt x="406" y="704"/>
                  </a:cubicBezTo>
                  <a:cubicBezTo>
                    <a:pt x="404" y="706"/>
                    <a:pt x="401" y="708"/>
                    <a:pt x="398" y="709"/>
                  </a:cubicBezTo>
                  <a:cubicBezTo>
                    <a:pt x="398" y="709"/>
                    <a:pt x="397" y="709"/>
                    <a:pt x="396" y="709"/>
                  </a:cubicBezTo>
                  <a:cubicBezTo>
                    <a:pt x="393" y="709"/>
                    <a:pt x="393" y="709"/>
                    <a:pt x="393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32" y="708"/>
                    <a:pt x="332" y="708"/>
                    <a:pt x="332" y="708"/>
                  </a:cubicBezTo>
                  <a:cubicBezTo>
                    <a:pt x="295" y="708"/>
                    <a:pt x="259" y="708"/>
                    <a:pt x="223" y="707"/>
                  </a:cubicBezTo>
                  <a:cubicBezTo>
                    <a:pt x="259" y="708"/>
                    <a:pt x="296" y="708"/>
                    <a:pt x="332" y="708"/>
                  </a:cubicBezTo>
                  <a:cubicBezTo>
                    <a:pt x="377" y="709"/>
                    <a:pt x="377" y="709"/>
                    <a:pt x="377" y="709"/>
                  </a:cubicBezTo>
                  <a:cubicBezTo>
                    <a:pt x="388" y="709"/>
                    <a:pt x="388" y="709"/>
                    <a:pt x="388" y="709"/>
                  </a:cubicBezTo>
                  <a:cubicBezTo>
                    <a:pt x="394" y="709"/>
                    <a:pt x="394" y="709"/>
                    <a:pt x="394" y="709"/>
                  </a:cubicBezTo>
                  <a:cubicBezTo>
                    <a:pt x="395" y="709"/>
                    <a:pt x="395" y="709"/>
                    <a:pt x="395" y="709"/>
                  </a:cubicBezTo>
                  <a:cubicBezTo>
                    <a:pt x="396" y="709"/>
                    <a:pt x="396" y="709"/>
                    <a:pt x="396" y="709"/>
                  </a:cubicBezTo>
                  <a:cubicBezTo>
                    <a:pt x="397" y="709"/>
                    <a:pt x="397" y="709"/>
                    <a:pt x="397" y="709"/>
                  </a:cubicBezTo>
                  <a:cubicBezTo>
                    <a:pt x="397" y="709"/>
                    <a:pt x="398" y="708"/>
                    <a:pt x="399" y="708"/>
                  </a:cubicBezTo>
                  <a:cubicBezTo>
                    <a:pt x="401" y="708"/>
                    <a:pt x="404" y="706"/>
                    <a:pt x="406" y="703"/>
                  </a:cubicBezTo>
                  <a:cubicBezTo>
                    <a:pt x="407" y="701"/>
                    <a:pt x="408" y="697"/>
                    <a:pt x="408" y="694"/>
                  </a:cubicBezTo>
                  <a:cubicBezTo>
                    <a:pt x="408" y="694"/>
                    <a:pt x="407" y="694"/>
                    <a:pt x="407" y="694"/>
                  </a:cubicBezTo>
                  <a:cubicBezTo>
                    <a:pt x="407" y="695"/>
                    <a:pt x="407" y="696"/>
                    <a:pt x="406" y="699"/>
                  </a:cubicBezTo>
                  <a:cubicBezTo>
                    <a:pt x="405" y="700"/>
                    <a:pt x="404" y="703"/>
                    <a:pt x="402" y="704"/>
                  </a:cubicBezTo>
                  <a:cubicBezTo>
                    <a:pt x="400" y="705"/>
                    <a:pt x="399" y="706"/>
                    <a:pt x="397" y="706"/>
                  </a:cubicBezTo>
                  <a:cubicBezTo>
                    <a:pt x="397" y="706"/>
                    <a:pt x="397" y="706"/>
                    <a:pt x="396" y="706"/>
                  </a:cubicBezTo>
                  <a:cubicBezTo>
                    <a:pt x="394" y="706"/>
                    <a:pt x="394" y="706"/>
                    <a:pt x="394" y="706"/>
                  </a:cubicBezTo>
                  <a:cubicBezTo>
                    <a:pt x="390" y="706"/>
                    <a:pt x="390" y="706"/>
                    <a:pt x="390" y="706"/>
                  </a:cubicBezTo>
                  <a:cubicBezTo>
                    <a:pt x="379" y="707"/>
                    <a:pt x="366" y="707"/>
                    <a:pt x="357" y="707"/>
                  </a:cubicBezTo>
                  <a:cubicBezTo>
                    <a:pt x="306" y="705"/>
                    <a:pt x="251" y="706"/>
                    <a:pt x="201" y="705"/>
                  </a:cubicBezTo>
                  <a:cubicBezTo>
                    <a:pt x="187" y="705"/>
                    <a:pt x="187" y="705"/>
                    <a:pt x="187" y="705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5" y="704"/>
                    <a:pt x="185" y="704"/>
                    <a:pt x="185" y="704"/>
                  </a:cubicBezTo>
                  <a:cubicBezTo>
                    <a:pt x="184" y="704"/>
                    <a:pt x="184" y="704"/>
                    <a:pt x="183" y="704"/>
                  </a:cubicBezTo>
                  <a:cubicBezTo>
                    <a:pt x="182" y="704"/>
                    <a:pt x="181" y="703"/>
                    <a:pt x="180" y="702"/>
                  </a:cubicBezTo>
                  <a:cubicBezTo>
                    <a:pt x="179" y="700"/>
                    <a:pt x="178" y="697"/>
                    <a:pt x="178" y="694"/>
                  </a:cubicBezTo>
                  <a:cubicBezTo>
                    <a:pt x="178" y="692"/>
                    <a:pt x="179" y="689"/>
                    <a:pt x="181" y="687"/>
                  </a:cubicBezTo>
                  <a:cubicBezTo>
                    <a:pt x="181" y="686"/>
                    <a:pt x="182" y="686"/>
                    <a:pt x="183" y="685"/>
                  </a:cubicBezTo>
                  <a:cubicBezTo>
                    <a:pt x="184" y="685"/>
                    <a:pt x="184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5" y="685"/>
                    <a:pt x="185" y="685"/>
                    <a:pt x="185" y="685"/>
                  </a:cubicBezTo>
                  <a:cubicBezTo>
                    <a:pt x="186" y="685"/>
                    <a:pt x="186" y="685"/>
                    <a:pt x="186" y="685"/>
                  </a:cubicBezTo>
                  <a:cubicBezTo>
                    <a:pt x="187" y="685"/>
                    <a:pt x="187" y="685"/>
                    <a:pt x="187" y="685"/>
                  </a:cubicBezTo>
                  <a:cubicBezTo>
                    <a:pt x="201" y="685"/>
                    <a:pt x="201" y="685"/>
                    <a:pt x="201" y="685"/>
                  </a:cubicBezTo>
                  <a:cubicBezTo>
                    <a:pt x="229" y="685"/>
                    <a:pt x="229" y="685"/>
                    <a:pt x="229" y="685"/>
                  </a:cubicBezTo>
                  <a:cubicBezTo>
                    <a:pt x="279" y="684"/>
                    <a:pt x="334" y="685"/>
                    <a:pt x="376" y="684"/>
                  </a:cubicBezTo>
                  <a:cubicBezTo>
                    <a:pt x="412" y="683"/>
                    <a:pt x="398" y="678"/>
                    <a:pt x="362" y="677"/>
                  </a:cubicBezTo>
                  <a:cubicBezTo>
                    <a:pt x="362" y="675"/>
                    <a:pt x="362" y="675"/>
                    <a:pt x="362" y="675"/>
                  </a:cubicBezTo>
                  <a:cubicBezTo>
                    <a:pt x="398" y="676"/>
                    <a:pt x="380" y="673"/>
                    <a:pt x="385" y="671"/>
                  </a:cubicBezTo>
                  <a:cubicBezTo>
                    <a:pt x="369" y="671"/>
                    <a:pt x="353" y="671"/>
                    <a:pt x="337" y="671"/>
                  </a:cubicBezTo>
                  <a:cubicBezTo>
                    <a:pt x="361" y="671"/>
                    <a:pt x="361" y="671"/>
                    <a:pt x="361" y="671"/>
                  </a:cubicBezTo>
                  <a:cubicBezTo>
                    <a:pt x="380" y="671"/>
                    <a:pt x="380" y="671"/>
                    <a:pt x="380" y="671"/>
                  </a:cubicBezTo>
                  <a:cubicBezTo>
                    <a:pt x="389" y="671"/>
                    <a:pt x="389" y="671"/>
                    <a:pt x="389" y="671"/>
                  </a:cubicBezTo>
                  <a:cubicBezTo>
                    <a:pt x="393" y="671"/>
                    <a:pt x="393" y="671"/>
                    <a:pt x="393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6" y="671"/>
                    <a:pt x="396" y="671"/>
                    <a:pt x="396" y="671"/>
                  </a:cubicBezTo>
                  <a:cubicBezTo>
                    <a:pt x="397" y="671"/>
                    <a:pt x="397" y="671"/>
                    <a:pt x="397" y="671"/>
                  </a:cubicBezTo>
                  <a:cubicBezTo>
                    <a:pt x="398" y="671"/>
                    <a:pt x="399" y="671"/>
                    <a:pt x="399" y="671"/>
                  </a:cubicBezTo>
                  <a:cubicBezTo>
                    <a:pt x="403" y="670"/>
                    <a:pt x="407" y="668"/>
                    <a:pt x="409" y="666"/>
                  </a:cubicBezTo>
                  <a:cubicBezTo>
                    <a:pt x="412" y="664"/>
                    <a:pt x="414" y="661"/>
                    <a:pt x="416" y="658"/>
                  </a:cubicBezTo>
                  <a:cubicBezTo>
                    <a:pt x="418" y="653"/>
                    <a:pt x="418" y="647"/>
                    <a:pt x="417" y="642"/>
                  </a:cubicBezTo>
                  <a:cubicBezTo>
                    <a:pt x="418" y="648"/>
                    <a:pt x="417" y="655"/>
                    <a:pt x="413" y="660"/>
                  </a:cubicBezTo>
                  <a:cubicBezTo>
                    <a:pt x="412" y="662"/>
                    <a:pt x="409" y="665"/>
                    <a:pt x="407" y="666"/>
                  </a:cubicBezTo>
                  <a:cubicBezTo>
                    <a:pt x="404" y="668"/>
                    <a:pt x="400" y="669"/>
                    <a:pt x="397" y="669"/>
                  </a:cubicBezTo>
                  <a:cubicBezTo>
                    <a:pt x="369" y="669"/>
                    <a:pt x="369" y="669"/>
                    <a:pt x="369" y="669"/>
                  </a:cubicBezTo>
                  <a:cubicBezTo>
                    <a:pt x="350" y="668"/>
                    <a:pt x="330" y="668"/>
                    <a:pt x="311" y="668"/>
                  </a:cubicBezTo>
                  <a:cubicBezTo>
                    <a:pt x="195" y="667"/>
                    <a:pt x="195" y="667"/>
                    <a:pt x="195" y="667"/>
                  </a:cubicBezTo>
                  <a:cubicBezTo>
                    <a:pt x="227" y="667"/>
                    <a:pt x="264" y="667"/>
                    <a:pt x="296" y="668"/>
                  </a:cubicBezTo>
                  <a:cubicBezTo>
                    <a:pt x="319" y="668"/>
                    <a:pt x="341" y="668"/>
                    <a:pt x="362" y="668"/>
                  </a:cubicBezTo>
                  <a:cubicBezTo>
                    <a:pt x="394" y="668"/>
                    <a:pt x="394" y="668"/>
                    <a:pt x="394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6" y="668"/>
                    <a:pt x="396" y="668"/>
                    <a:pt x="396" y="668"/>
                  </a:cubicBezTo>
                  <a:cubicBezTo>
                    <a:pt x="397" y="668"/>
                    <a:pt x="397" y="668"/>
                    <a:pt x="397" y="668"/>
                  </a:cubicBezTo>
                  <a:cubicBezTo>
                    <a:pt x="397" y="668"/>
                    <a:pt x="398" y="668"/>
                    <a:pt x="398" y="668"/>
                  </a:cubicBezTo>
                  <a:cubicBezTo>
                    <a:pt x="400" y="668"/>
                    <a:pt x="402" y="668"/>
                    <a:pt x="403" y="667"/>
                  </a:cubicBezTo>
                  <a:cubicBezTo>
                    <a:pt x="407" y="666"/>
                    <a:pt x="409" y="663"/>
                    <a:pt x="411" y="661"/>
                  </a:cubicBezTo>
                  <a:cubicBezTo>
                    <a:pt x="416" y="656"/>
                    <a:pt x="417" y="649"/>
                    <a:pt x="416" y="642"/>
                  </a:cubicBezTo>
                  <a:cubicBezTo>
                    <a:pt x="416" y="639"/>
                    <a:pt x="415" y="637"/>
                    <a:pt x="414" y="634"/>
                  </a:cubicBezTo>
                  <a:cubicBezTo>
                    <a:pt x="412" y="631"/>
                    <a:pt x="409" y="629"/>
                    <a:pt x="406" y="627"/>
                  </a:cubicBezTo>
                  <a:cubicBezTo>
                    <a:pt x="404" y="626"/>
                    <a:pt x="401" y="625"/>
                    <a:pt x="399" y="626"/>
                  </a:cubicBezTo>
                  <a:cubicBezTo>
                    <a:pt x="397" y="626"/>
                    <a:pt x="396" y="626"/>
                    <a:pt x="396" y="627"/>
                  </a:cubicBezTo>
                  <a:cubicBezTo>
                    <a:pt x="396" y="627"/>
                    <a:pt x="397" y="628"/>
                    <a:pt x="399" y="628"/>
                  </a:cubicBezTo>
                  <a:cubicBezTo>
                    <a:pt x="401" y="629"/>
                    <a:pt x="404" y="631"/>
                    <a:pt x="407" y="634"/>
                  </a:cubicBezTo>
                  <a:cubicBezTo>
                    <a:pt x="408" y="636"/>
                    <a:pt x="410" y="639"/>
                    <a:pt x="410" y="642"/>
                  </a:cubicBezTo>
                  <a:cubicBezTo>
                    <a:pt x="411" y="645"/>
                    <a:pt x="411" y="647"/>
                    <a:pt x="411" y="647"/>
                  </a:cubicBezTo>
                  <a:cubicBezTo>
                    <a:pt x="410" y="648"/>
                    <a:pt x="409" y="647"/>
                    <a:pt x="409" y="646"/>
                  </a:cubicBezTo>
                  <a:cubicBezTo>
                    <a:pt x="409" y="650"/>
                    <a:pt x="408" y="653"/>
                    <a:pt x="406" y="655"/>
                  </a:cubicBezTo>
                  <a:cubicBezTo>
                    <a:pt x="404" y="658"/>
                    <a:pt x="401" y="660"/>
                    <a:pt x="398" y="660"/>
                  </a:cubicBezTo>
                  <a:cubicBezTo>
                    <a:pt x="398" y="660"/>
                    <a:pt x="397" y="660"/>
                    <a:pt x="396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32" y="660"/>
                    <a:pt x="332" y="660"/>
                    <a:pt x="332" y="660"/>
                  </a:cubicBezTo>
                  <a:cubicBezTo>
                    <a:pt x="295" y="660"/>
                    <a:pt x="259" y="659"/>
                    <a:pt x="223" y="658"/>
                  </a:cubicBezTo>
                  <a:cubicBezTo>
                    <a:pt x="259" y="659"/>
                    <a:pt x="296" y="660"/>
                    <a:pt x="332" y="660"/>
                  </a:cubicBezTo>
                  <a:cubicBezTo>
                    <a:pt x="377" y="660"/>
                    <a:pt x="377" y="660"/>
                    <a:pt x="377" y="660"/>
                  </a:cubicBezTo>
                  <a:cubicBezTo>
                    <a:pt x="388" y="660"/>
                    <a:pt x="388" y="660"/>
                    <a:pt x="388" y="660"/>
                  </a:cubicBezTo>
                  <a:cubicBezTo>
                    <a:pt x="394" y="660"/>
                    <a:pt x="394" y="660"/>
                    <a:pt x="394" y="660"/>
                  </a:cubicBezTo>
                  <a:cubicBezTo>
                    <a:pt x="395" y="660"/>
                    <a:pt x="395" y="660"/>
                    <a:pt x="395" y="660"/>
                  </a:cubicBezTo>
                  <a:cubicBezTo>
                    <a:pt x="396" y="660"/>
                    <a:pt x="396" y="660"/>
                    <a:pt x="396" y="660"/>
                  </a:cubicBezTo>
                  <a:cubicBezTo>
                    <a:pt x="397" y="660"/>
                    <a:pt x="397" y="660"/>
                    <a:pt x="397" y="660"/>
                  </a:cubicBezTo>
                  <a:cubicBezTo>
                    <a:pt x="397" y="660"/>
                    <a:pt x="398" y="660"/>
                    <a:pt x="399" y="660"/>
                  </a:cubicBezTo>
                  <a:cubicBezTo>
                    <a:pt x="402" y="659"/>
                    <a:pt x="404" y="657"/>
                    <a:pt x="406" y="654"/>
                  </a:cubicBezTo>
                  <a:cubicBezTo>
                    <a:pt x="407" y="652"/>
                    <a:pt x="408" y="649"/>
                    <a:pt x="408" y="646"/>
                  </a:cubicBezTo>
                  <a:cubicBezTo>
                    <a:pt x="408" y="645"/>
                    <a:pt x="407" y="645"/>
                    <a:pt x="407" y="646"/>
                  </a:cubicBezTo>
                  <a:cubicBezTo>
                    <a:pt x="407" y="646"/>
                    <a:pt x="407" y="648"/>
                    <a:pt x="406" y="650"/>
                  </a:cubicBezTo>
                  <a:cubicBezTo>
                    <a:pt x="405" y="651"/>
                    <a:pt x="404" y="654"/>
                    <a:pt x="402" y="656"/>
                  </a:cubicBezTo>
                  <a:cubicBezTo>
                    <a:pt x="400" y="657"/>
                    <a:pt x="399" y="658"/>
                    <a:pt x="397" y="658"/>
                  </a:cubicBezTo>
                  <a:cubicBezTo>
                    <a:pt x="397" y="658"/>
                    <a:pt x="397" y="658"/>
                    <a:pt x="396" y="658"/>
                  </a:cubicBezTo>
                  <a:cubicBezTo>
                    <a:pt x="394" y="658"/>
                    <a:pt x="394" y="658"/>
                    <a:pt x="394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79" y="658"/>
                    <a:pt x="366" y="658"/>
                    <a:pt x="357" y="658"/>
                  </a:cubicBezTo>
                  <a:cubicBezTo>
                    <a:pt x="306" y="657"/>
                    <a:pt x="251" y="657"/>
                    <a:pt x="201" y="656"/>
                  </a:cubicBezTo>
                  <a:cubicBezTo>
                    <a:pt x="187" y="656"/>
                    <a:pt x="187" y="656"/>
                    <a:pt x="187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5" y="656"/>
                    <a:pt x="185" y="656"/>
                    <a:pt x="185" y="656"/>
                  </a:cubicBezTo>
                  <a:cubicBezTo>
                    <a:pt x="184" y="656"/>
                    <a:pt x="184" y="656"/>
                    <a:pt x="183" y="655"/>
                  </a:cubicBezTo>
                  <a:cubicBezTo>
                    <a:pt x="182" y="655"/>
                    <a:pt x="181" y="654"/>
                    <a:pt x="180" y="653"/>
                  </a:cubicBezTo>
                  <a:cubicBezTo>
                    <a:pt x="179" y="652"/>
                    <a:pt x="178" y="649"/>
                    <a:pt x="178" y="646"/>
                  </a:cubicBezTo>
                  <a:cubicBezTo>
                    <a:pt x="178" y="643"/>
                    <a:pt x="179" y="640"/>
                    <a:pt x="181" y="638"/>
                  </a:cubicBezTo>
                  <a:cubicBezTo>
                    <a:pt x="181" y="638"/>
                    <a:pt x="182" y="637"/>
                    <a:pt x="183" y="637"/>
                  </a:cubicBezTo>
                  <a:cubicBezTo>
                    <a:pt x="184" y="636"/>
                    <a:pt x="184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5" y="636"/>
                    <a:pt x="185" y="636"/>
                    <a:pt x="185" y="636"/>
                  </a:cubicBezTo>
                  <a:cubicBezTo>
                    <a:pt x="186" y="636"/>
                    <a:pt x="186" y="636"/>
                    <a:pt x="186" y="636"/>
                  </a:cubicBezTo>
                  <a:cubicBezTo>
                    <a:pt x="187" y="636"/>
                    <a:pt x="187" y="636"/>
                    <a:pt x="187" y="636"/>
                  </a:cubicBezTo>
                  <a:cubicBezTo>
                    <a:pt x="201" y="636"/>
                    <a:pt x="201" y="636"/>
                    <a:pt x="201" y="636"/>
                  </a:cubicBezTo>
                  <a:cubicBezTo>
                    <a:pt x="229" y="636"/>
                    <a:pt x="229" y="636"/>
                    <a:pt x="229" y="636"/>
                  </a:cubicBezTo>
                  <a:cubicBezTo>
                    <a:pt x="279" y="635"/>
                    <a:pt x="334" y="636"/>
                    <a:pt x="376" y="635"/>
                  </a:cubicBezTo>
                  <a:cubicBezTo>
                    <a:pt x="412" y="634"/>
                    <a:pt x="398" y="630"/>
                    <a:pt x="362" y="628"/>
                  </a:cubicBezTo>
                  <a:cubicBezTo>
                    <a:pt x="362" y="627"/>
                    <a:pt x="362" y="627"/>
                    <a:pt x="362" y="627"/>
                  </a:cubicBezTo>
                  <a:cubicBezTo>
                    <a:pt x="393" y="627"/>
                    <a:pt x="385" y="625"/>
                    <a:pt x="384" y="624"/>
                  </a:cubicBezTo>
                  <a:cubicBezTo>
                    <a:pt x="391" y="624"/>
                    <a:pt x="391" y="624"/>
                    <a:pt x="391" y="624"/>
                  </a:cubicBezTo>
                  <a:cubicBezTo>
                    <a:pt x="392" y="624"/>
                    <a:pt x="392" y="624"/>
                    <a:pt x="392" y="624"/>
                  </a:cubicBezTo>
                  <a:cubicBezTo>
                    <a:pt x="393" y="624"/>
                    <a:pt x="393" y="624"/>
                    <a:pt x="393" y="624"/>
                  </a:cubicBezTo>
                  <a:cubicBezTo>
                    <a:pt x="394" y="624"/>
                    <a:pt x="394" y="624"/>
                    <a:pt x="394" y="624"/>
                  </a:cubicBezTo>
                  <a:cubicBezTo>
                    <a:pt x="395" y="624"/>
                    <a:pt x="397" y="623"/>
                    <a:pt x="398" y="623"/>
                  </a:cubicBezTo>
                  <a:cubicBezTo>
                    <a:pt x="400" y="623"/>
                    <a:pt x="403" y="622"/>
                    <a:pt x="405" y="620"/>
                  </a:cubicBezTo>
                  <a:cubicBezTo>
                    <a:pt x="410" y="617"/>
                    <a:pt x="414" y="613"/>
                    <a:pt x="415" y="608"/>
                  </a:cubicBezTo>
                  <a:cubicBezTo>
                    <a:pt x="416" y="605"/>
                    <a:pt x="417" y="603"/>
                    <a:pt x="417" y="600"/>
                  </a:cubicBezTo>
                  <a:cubicBezTo>
                    <a:pt x="417" y="594"/>
                    <a:pt x="417" y="594"/>
                    <a:pt x="417" y="594"/>
                  </a:cubicBezTo>
                  <a:cubicBezTo>
                    <a:pt x="417" y="571"/>
                    <a:pt x="417" y="571"/>
                    <a:pt x="417" y="571"/>
                  </a:cubicBezTo>
                  <a:cubicBezTo>
                    <a:pt x="417" y="550"/>
                    <a:pt x="417" y="550"/>
                    <a:pt x="417" y="550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20" y="548"/>
                    <a:pt x="420" y="548"/>
                    <a:pt x="420" y="548"/>
                  </a:cubicBezTo>
                  <a:cubicBezTo>
                    <a:pt x="423" y="546"/>
                    <a:pt x="427" y="544"/>
                    <a:pt x="430" y="542"/>
                  </a:cubicBezTo>
                  <a:cubicBezTo>
                    <a:pt x="427" y="544"/>
                    <a:pt x="423" y="546"/>
                    <a:pt x="420" y="548"/>
                  </a:cubicBezTo>
                  <a:cubicBezTo>
                    <a:pt x="417" y="549"/>
                    <a:pt x="417" y="549"/>
                    <a:pt x="417" y="549"/>
                  </a:cubicBezTo>
                  <a:cubicBezTo>
                    <a:pt x="417" y="549"/>
                    <a:pt x="417" y="549"/>
                    <a:pt x="417" y="550"/>
                  </a:cubicBezTo>
                  <a:cubicBezTo>
                    <a:pt x="417" y="572"/>
                    <a:pt x="417" y="572"/>
                    <a:pt x="417" y="572"/>
                  </a:cubicBezTo>
                  <a:cubicBezTo>
                    <a:pt x="417" y="595"/>
                    <a:pt x="417" y="595"/>
                    <a:pt x="417" y="595"/>
                  </a:cubicBezTo>
                  <a:cubicBezTo>
                    <a:pt x="417" y="601"/>
                    <a:pt x="417" y="601"/>
                    <a:pt x="417" y="601"/>
                  </a:cubicBezTo>
                  <a:cubicBezTo>
                    <a:pt x="417" y="603"/>
                    <a:pt x="416" y="606"/>
                    <a:pt x="415" y="609"/>
                  </a:cubicBezTo>
                  <a:cubicBezTo>
                    <a:pt x="413" y="614"/>
                    <a:pt x="409" y="618"/>
                    <a:pt x="405" y="621"/>
                  </a:cubicBezTo>
                  <a:cubicBezTo>
                    <a:pt x="402" y="622"/>
                    <a:pt x="400" y="623"/>
                    <a:pt x="397" y="623"/>
                  </a:cubicBezTo>
                  <a:cubicBezTo>
                    <a:pt x="396" y="623"/>
                    <a:pt x="394" y="624"/>
                    <a:pt x="393" y="624"/>
                  </a:cubicBezTo>
                  <a:cubicBezTo>
                    <a:pt x="390" y="624"/>
                    <a:pt x="390" y="624"/>
                    <a:pt x="390" y="624"/>
                  </a:cubicBezTo>
                  <a:cubicBezTo>
                    <a:pt x="384" y="624"/>
                    <a:pt x="384" y="624"/>
                    <a:pt x="384" y="624"/>
                  </a:cubicBezTo>
                  <a:cubicBezTo>
                    <a:pt x="384" y="623"/>
                    <a:pt x="384" y="623"/>
                    <a:pt x="385" y="623"/>
                  </a:cubicBezTo>
                  <a:cubicBezTo>
                    <a:pt x="379" y="623"/>
                    <a:pt x="374" y="623"/>
                    <a:pt x="369" y="623"/>
                  </a:cubicBezTo>
                  <a:cubicBezTo>
                    <a:pt x="390" y="623"/>
                    <a:pt x="390" y="623"/>
                    <a:pt x="390" y="623"/>
                  </a:cubicBezTo>
                  <a:cubicBezTo>
                    <a:pt x="393" y="623"/>
                    <a:pt x="393" y="623"/>
                    <a:pt x="393" y="623"/>
                  </a:cubicBezTo>
                  <a:cubicBezTo>
                    <a:pt x="394" y="623"/>
                    <a:pt x="395" y="623"/>
                    <a:pt x="397" y="622"/>
                  </a:cubicBezTo>
                  <a:cubicBezTo>
                    <a:pt x="399" y="622"/>
                    <a:pt x="402" y="621"/>
                    <a:pt x="404" y="620"/>
                  </a:cubicBezTo>
                  <a:cubicBezTo>
                    <a:pt x="409" y="617"/>
                    <a:pt x="413" y="612"/>
                    <a:pt x="414" y="607"/>
                  </a:cubicBezTo>
                  <a:cubicBezTo>
                    <a:pt x="415" y="606"/>
                    <a:pt x="415" y="605"/>
                    <a:pt x="415" y="603"/>
                  </a:cubicBezTo>
                  <a:cubicBezTo>
                    <a:pt x="416" y="603"/>
                    <a:pt x="416" y="602"/>
                    <a:pt x="416" y="601"/>
                  </a:cubicBezTo>
                  <a:cubicBezTo>
                    <a:pt x="416" y="601"/>
                    <a:pt x="416" y="600"/>
                    <a:pt x="416" y="599"/>
                  </a:cubicBezTo>
                  <a:cubicBezTo>
                    <a:pt x="416" y="593"/>
                    <a:pt x="416" y="593"/>
                    <a:pt x="416" y="593"/>
                  </a:cubicBezTo>
                  <a:cubicBezTo>
                    <a:pt x="416" y="581"/>
                    <a:pt x="416" y="581"/>
                    <a:pt x="416" y="581"/>
                  </a:cubicBezTo>
                  <a:cubicBezTo>
                    <a:pt x="416" y="557"/>
                    <a:pt x="416" y="557"/>
                    <a:pt x="416" y="557"/>
                  </a:cubicBezTo>
                  <a:cubicBezTo>
                    <a:pt x="416" y="549"/>
                    <a:pt x="416" y="549"/>
                    <a:pt x="416" y="549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6" y="548"/>
                    <a:pt x="416" y="548"/>
                    <a:pt x="416" y="548"/>
                  </a:cubicBezTo>
                  <a:cubicBezTo>
                    <a:pt x="417" y="548"/>
                    <a:pt x="417" y="548"/>
                    <a:pt x="417" y="548"/>
                  </a:cubicBezTo>
                  <a:cubicBezTo>
                    <a:pt x="419" y="547"/>
                    <a:pt x="421" y="546"/>
                    <a:pt x="423" y="545"/>
                  </a:cubicBezTo>
                  <a:cubicBezTo>
                    <a:pt x="430" y="541"/>
                    <a:pt x="437" y="537"/>
                    <a:pt x="444" y="533"/>
                  </a:cubicBezTo>
                  <a:cubicBezTo>
                    <a:pt x="445" y="534"/>
                    <a:pt x="445" y="534"/>
                    <a:pt x="445" y="534"/>
                  </a:cubicBezTo>
                  <a:cubicBezTo>
                    <a:pt x="476" y="514"/>
                    <a:pt x="504" y="488"/>
                    <a:pt x="526" y="458"/>
                  </a:cubicBezTo>
                  <a:cubicBezTo>
                    <a:pt x="548" y="428"/>
                    <a:pt x="564" y="394"/>
                    <a:pt x="574" y="357"/>
                  </a:cubicBezTo>
                  <a:cubicBezTo>
                    <a:pt x="583" y="321"/>
                    <a:pt x="585" y="283"/>
                    <a:pt x="579" y="245"/>
                  </a:cubicBezTo>
                  <a:cubicBezTo>
                    <a:pt x="574" y="208"/>
                    <a:pt x="561" y="171"/>
                    <a:pt x="542" y="139"/>
                  </a:cubicBezTo>
                  <a:close/>
                  <a:moveTo>
                    <a:pt x="338" y="819"/>
                  </a:moveTo>
                  <a:cubicBezTo>
                    <a:pt x="339" y="819"/>
                    <a:pt x="340" y="819"/>
                    <a:pt x="340" y="818"/>
                  </a:cubicBezTo>
                  <a:cubicBezTo>
                    <a:pt x="340" y="819"/>
                    <a:pt x="339" y="819"/>
                    <a:pt x="338" y="819"/>
                  </a:cubicBezTo>
                  <a:close/>
                  <a:moveTo>
                    <a:pt x="256" y="820"/>
                  </a:moveTo>
                  <a:cubicBezTo>
                    <a:pt x="265" y="821"/>
                    <a:pt x="274" y="822"/>
                    <a:pt x="283" y="823"/>
                  </a:cubicBezTo>
                  <a:cubicBezTo>
                    <a:pt x="292" y="823"/>
                    <a:pt x="301" y="824"/>
                    <a:pt x="310" y="824"/>
                  </a:cubicBezTo>
                  <a:cubicBezTo>
                    <a:pt x="315" y="824"/>
                    <a:pt x="319" y="823"/>
                    <a:pt x="324" y="823"/>
                  </a:cubicBezTo>
                  <a:cubicBezTo>
                    <a:pt x="328" y="822"/>
                    <a:pt x="333" y="822"/>
                    <a:pt x="336" y="820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7" y="820"/>
                    <a:pt x="337" y="820"/>
                    <a:pt x="338" y="819"/>
                  </a:cubicBezTo>
                  <a:cubicBezTo>
                    <a:pt x="337" y="820"/>
                    <a:pt x="337" y="820"/>
                    <a:pt x="337" y="820"/>
                  </a:cubicBezTo>
                  <a:cubicBezTo>
                    <a:pt x="336" y="820"/>
                    <a:pt x="336" y="820"/>
                    <a:pt x="336" y="820"/>
                  </a:cubicBezTo>
                  <a:cubicBezTo>
                    <a:pt x="332" y="822"/>
                    <a:pt x="328" y="822"/>
                    <a:pt x="324" y="823"/>
                  </a:cubicBezTo>
                  <a:cubicBezTo>
                    <a:pt x="319" y="823"/>
                    <a:pt x="315" y="824"/>
                    <a:pt x="310" y="824"/>
                  </a:cubicBezTo>
                  <a:cubicBezTo>
                    <a:pt x="301" y="824"/>
                    <a:pt x="292" y="824"/>
                    <a:pt x="283" y="823"/>
                  </a:cubicBezTo>
                  <a:cubicBezTo>
                    <a:pt x="274" y="822"/>
                    <a:pt x="264" y="821"/>
                    <a:pt x="256" y="820"/>
                  </a:cubicBezTo>
                  <a:cubicBezTo>
                    <a:pt x="253" y="820"/>
                    <a:pt x="251" y="820"/>
                    <a:pt x="249" y="819"/>
                  </a:cubicBezTo>
                  <a:cubicBezTo>
                    <a:pt x="249" y="819"/>
                    <a:pt x="249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49" y="819"/>
                    <a:pt x="249" y="819"/>
                    <a:pt x="249" y="819"/>
                  </a:cubicBezTo>
                  <a:cubicBezTo>
                    <a:pt x="251" y="820"/>
                    <a:pt x="254" y="820"/>
                    <a:pt x="256" y="820"/>
                  </a:cubicBezTo>
                  <a:close/>
                  <a:moveTo>
                    <a:pt x="249" y="817"/>
                  </a:move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ubicBezTo>
                    <a:pt x="249" y="817"/>
                    <a:pt x="249" y="817"/>
                    <a:pt x="249" y="817"/>
                  </a:cubicBezTo>
                  <a:close/>
                  <a:moveTo>
                    <a:pt x="249" y="819"/>
                  </a:moveTo>
                  <a:cubicBezTo>
                    <a:pt x="249" y="819"/>
                    <a:pt x="249" y="819"/>
                    <a:pt x="249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9" y="819"/>
                    <a:pt x="249" y="819"/>
                    <a:pt x="249" y="819"/>
                  </a:cubicBezTo>
                  <a:close/>
                  <a:moveTo>
                    <a:pt x="246" y="817"/>
                  </a:moveTo>
                  <a:cubicBezTo>
                    <a:pt x="246" y="818"/>
                    <a:pt x="247" y="818"/>
                    <a:pt x="248" y="818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9"/>
                  </a:cubicBezTo>
                  <a:cubicBezTo>
                    <a:pt x="248" y="819"/>
                    <a:pt x="248" y="819"/>
                    <a:pt x="248" y="818"/>
                  </a:cubicBezTo>
                  <a:cubicBezTo>
                    <a:pt x="247" y="818"/>
                    <a:pt x="246" y="817"/>
                    <a:pt x="245" y="817"/>
                  </a:cubicBezTo>
                  <a:cubicBezTo>
                    <a:pt x="243" y="814"/>
                    <a:pt x="240" y="811"/>
                    <a:pt x="237" y="807"/>
                  </a:cubicBezTo>
                  <a:cubicBezTo>
                    <a:pt x="240" y="811"/>
                    <a:pt x="243" y="814"/>
                    <a:pt x="246" y="817"/>
                  </a:cubicBezTo>
                  <a:close/>
                  <a:moveTo>
                    <a:pt x="230" y="813"/>
                  </a:moveTo>
                  <a:cubicBezTo>
                    <a:pt x="230" y="812"/>
                    <a:pt x="230" y="812"/>
                    <a:pt x="230" y="812"/>
                  </a:cubicBezTo>
                  <a:cubicBezTo>
                    <a:pt x="228" y="811"/>
                    <a:pt x="228" y="811"/>
                    <a:pt x="228" y="811"/>
                  </a:cubicBezTo>
                  <a:cubicBezTo>
                    <a:pt x="228" y="810"/>
                    <a:pt x="228" y="810"/>
                    <a:pt x="228" y="810"/>
                  </a:cubicBezTo>
                  <a:cubicBezTo>
                    <a:pt x="227" y="809"/>
                    <a:pt x="227" y="809"/>
                    <a:pt x="227" y="809"/>
                  </a:cubicBezTo>
                  <a:cubicBezTo>
                    <a:pt x="227" y="808"/>
                    <a:pt x="227" y="808"/>
                    <a:pt x="227" y="808"/>
                  </a:cubicBezTo>
                  <a:cubicBezTo>
                    <a:pt x="223" y="800"/>
                    <a:pt x="223" y="800"/>
                    <a:pt x="223" y="800"/>
                  </a:cubicBezTo>
                  <a:cubicBezTo>
                    <a:pt x="215" y="784"/>
                    <a:pt x="215" y="784"/>
                    <a:pt x="215" y="784"/>
                  </a:cubicBezTo>
                  <a:cubicBezTo>
                    <a:pt x="220" y="793"/>
                    <a:pt x="224" y="804"/>
                    <a:pt x="230" y="813"/>
                  </a:cubicBezTo>
                  <a:close/>
                  <a:moveTo>
                    <a:pt x="190" y="672"/>
                  </a:moveTo>
                  <a:cubicBezTo>
                    <a:pt x="187" y="672"/>
                    <a:pt x="187" y="672"/>
                    <a:pt x="187" y="672"/>
                  </a:cubicBezTo>
                  <a:cubicBezTo>
                    <a:pt x="185" y="672"/>
                    <a:pt x="185" y="672"/>
                    <a:pt x="185" y="672"/>
                  </a:cubicBezTo>
                  <a:cubicBezTo>
                    <a:pt x="185" y="672"/>
                    <a:pt x="184" y="672"/>
                    <a:pt x="183" y="672"/>
                  </a:cubicBezTo>
                  <a:cubicBezTo>
                    <a:pt x="180" y="672"/>
                    <a:pt x="177" y="673"/>
                    <a:pt x="175" y="675"/>
                  </a:cubicBezTo>
                  <a:cubicBezTo>
                    <a:pt x="172" y="677"/>
                    <a:pt x="170" y="679"/>
                    <a:pt x="169" y="681"/>
                  </a:cubicBezTo>
                  <a:cubicBezTo>
                    <a:pt x="166" y="686"/>
                    <a:pt x="165" y="691"/>
                    <a:pt x="165" y="696"/>
                  </a:cubicBezTo>
                  <a:cubicBezTo>
                    <a:pt x="165" y="702"/>
                    <a:pt x="167" y="707"/>
                    <a:pt x="171" y="711"/>
                  </a:cubicBezTo>
                  <a:cubicBezTo>
                    <a:pt x="173" y="713"/>
                    <a:pt x="175" y="715"/>
                    <a:pt x="178" y="716"/>
                  </a:cubicBezTo>
                  <a:cubicBezTo>
                    <a:pt x="179" y="716"/>
                    <a:pt x="181" y="717"/>
                    <a:pt x="182" y="717"/>
                  </a:cubicBezTo>
                  <a:cubicBezTo>
                    <a:pt x="183" y="717"/>
                    <a:pt x="184" y="717"/>
                    <a:pt x="184" y="717"/>
                  </a:cubicBezTo>
                  <a:cubicBezTo>
                    <a:pt x="185" y="717"/>
                    <a:pt x="185" y="717"/>
                    <a:pt x="185" y="717"/>
                  </a:cubicBezTo>
                  <a:cubicBezTo>
                    <a:pt x="186" y="717"/>
                    <a:pt x="186" y="717"/>
                    <a:pt x="186" y="717"/>
                  </a:cubicBezTo>
                  <a:cubicBezTo>
                    <a:pt x="199" y="717"/>
                    <a:pt x="199" y="717"/>
                    <a:pt x="199" y="717"/>
                  </a:cubicBezTo>
                  <a:cubicBezTo>
                    <a:pt x="224" y="718"/>
                    <a:pt x="224" y="718"/>
                    <a:pt x="224" y="718"/>
                  </a:cubicBezTo>
                  <a:cubicBezTo>
                    <a:pt x="257" y="718"/>
                    <a:pt x="290" y="718"/>
                    <a:pt x="325" y="718"/>
                  </a:cubicBezTo>
                  <a:cubicBezTo>
                    <a:pt x="325" y="719"/>
                    <a:pt x="325" y="719"/>
                    <a:pt x="325" y="719"/>
                  </a:cubicBezTo>
                  <a:cubicBezTo>
                    <a:pt x="323" y="719"/>
                    <a:pt x="322" y="719"/>
                    <a:pt x="321" y="719"/>
                  </a:cubicBezTo>
                  <a:cubicBezTo>
                    <a:pt x="300" y="719"/>
                    <a:pt x="300" y="719"/>
                    <a:pt x="300" y="719"/>
                  </a:cubicBezTo>
                  <a:cubicBezTo>
                    <a:pt x="297" y="719"/>
                    <a:pt x="297" y="719"/>
                    <a:pt x="297" y="719"/>
                  </a:cubicBezTo>
                  <a:cubicBezTo>
                    <a:pt x="272" y="719"/>
                    <a:pt x="247" y="718"/>
                    <a:pt x="223" y="718"/>
                  </a:cubicBezTo>
                  <a:cubicBezTo>
                    <a:pt x="198" y="718"/>
                    <a:pt x="198" y="718"/>
                    <a:pt x="198" y="718"/>
                  </a:cubicBezTo>
                  <a:cubicBezTo>
                    <a:pt x="186" y="718"/>
                    <a:pt x="186" y="718"/>
                    <a:pt x="186" y="718"/>
                  </a:cubicBezTo>
                  <a:cubicBezTo>
                    <a:pt x="185" y="718"/>
                    <a:pt x="185" y="718"/>
                    <a:pt x="185" y="718"/>
                  </a:cubicBezTo>
                  <a:cubicBezTo>
                    <a:pt x="184" y="718"/>
                    <a:pt x="184" y="718"/>
                    <a:pt x="184" y="718"/>
                  </a:cubicBezTo>
                  <a:cubicBezTo>
                    <a:pt x="183" y="718"/>
                    <a:pt x="182" y="718"/>
                    <a:pt x="181" y="718"/>
                  </a:cubicBezTo>
                  <a:cubicBezTo>
                    <a:pt x="180" y="718"/>
                    <a:pt x="178" y="717"/>
                    <a:pt x="177" y="716"/>
                  </a:cubicBezTo>
                  <a:cubicBezTo>
                    <a:pt x="174" y="715"/>
                    <a:pt x="172" y="713"/>
                    <a:pt x="170" y="711"/>
                  </a:cubicBezTo>
                  <a:cubicBezTo>
                    <a:pt x="166" y="707"/>
                    <a:pt x="164" y="702"/>
                    <a:pt x="164" y="696"/>
                  </a:cubicBezTo>
                  <a:cubicBezTo>
                    <a:pt x="164" y="691"/>
                    <a:pt x="165" y="685"/>
                    <a:pt x="168" y="680"/>
                  </a:cubicBezTo>
                  <a:cubicBezTo>
                    <a:pt x="170" y="678"/>
                    <a:pt x="172" y="676"/>
                    <a:pt x="174" y="674"/>
                  </a:cubicBezTo>
                  <a:cubicBezTo>
                    <a:pt x="177" y="673"/>
                    <a:pt x="180" y="671"/>
                    <a:pt x="183" y="671"/>
                  </a:cubicBezTo>
                  <a:cubicBezTo>
                    <a:pt x="183" y="671"/>
                    <a:pt x="184" y="671"/>
                    <a:pt x="185" y="671"/>
                  </a:cubicBezTo>
                  <a:cubicBezTo>
                    <a:pt x="187" y="671"/>
                    <a:pt x="187" y="671"/>
                    <a:pt x="187" y="671"/>
                  </a:cubicBezTo>
                  <a:cubicBezTo>
                    <a:pt x="190" y="671"/>
                    <a:pt x="190" y="671"/>
                    <a:pt x="190" y="671"/>
                  </a:cubicBezTo>
                  <a:cubicBezTo>
                    <a:pt x="196" y="671"/>
                    <a:pt x="196" y="671"/>
                    <a:pt x="196" y="671"/>
                  </a:cubicBezTo>
                  <a:cubicBezTo>
                    <a:pt x="196" y="671"/>
                    <a:pt x="194" y="671"/>
                    <a:pt x="197" y="671"/>
                  </a:cubicBezTo>
                  <a:lnTo>
                    <a:pt x="190" y="672"/>
                  </a:lnTo>
                  <a:close/>
                  <a:moveTo>
                    <a:pt x="136" y="380"/>
                  </a:moveTo>
                  <a:cubicBezTo>
                    <a:pt x="135" y="376"/>
                    <a:pt x="135" y="371"/>
                    <a:pt x="136" y="368"/>
                  </a:cubicBezTo>
                  <a:cubicBezTo>
                    <a:pt x="137" y="364"/>
                    <a:pt x="139" y="361"/>
                    <a:pt x="143" y="359"/>
                  </a:cubicBezTo>
                  <a:cubicBezTo>
                    <a:pt x="146" y="356"/>
                    <a:pt x="150" y="355"/>
                    <a:pt x="154" y="354"/>
                  </a:cubicBezTo>
                  <a:cubicBezTo>
                    <a:pt x="158" y="354"/>
                    <a:pt x="162" y="355"/>
                    <a:pt x="166" y="357"/>
                  </a:cubicBezTo>
                  <a:cubicBezTo>
                    <a:pt x="170" y="359"/>
                    <a:pt x="174" y="362"/>
                    <a:pt x="177" y="366"/>
                  </a:cubicBezTo>
                  <a:cubicBezTo>
                    <a:pt x="180" y="369"/>
                    <a:pt x="183" y="373"/>
                    <a:pt x="185" y="377"/>
                  </a:cubicBezTo>
                  <a:cubicBezTo>
                    <a:pt x="188" y="384"/>
                    <a:pt x="188" y="384"/>
                    <a:pt x="188" y="384"/>
                  </a:cubicBezTo>
                  <a:cubicBezTo>
                    <a:pt x="194" y="396"/>
                    <a:pt x="194" y="396"/>
                    <a:pt x="194" y="396"/>
                  </a:cubicBezTo>
                  <a:cubicBezTo>
                    <a:pt x="196" y="395"/>
                    <a:pt x="198" y="394"/>
                    <a:pt x="200" y="393"/>
                  </a:cubicBezTo>
                  <a:cubicBezTo>
                    <a:pt x="201" y="393"/>
                    <a:pt x="201" y="392"/>
                    <a:pt x="202" y="392"/>
                  </a:cubicBezTo>
                  <a:cubicBezTo>
                    <a:pt x="203" y="391"/>
                    <a:pt x="204" y="391"/>
                    <a:pt x="205" y="390"/>
                  </a:cubicBezTo>
                  <a:cubicBezTo>
                    <a:pt x="207" y="389"/>
                    <a:pt x="207" y="389"/>
                    <a:pt x="207" y="389"/>
                  </a:cubicBezTo>
                  <a:cubicBezTo>
                    <a:pt x="209" y="388"/>
                    <a:pt x="209" y="388"/>
                    <a:pt x="209" y="388"/>
                  </a:cubicBezTo>
                  <a:cubicBezTo>
                    <a:pt x="210" y="387"/>
                    <a:pt x="211" y="386"/>
                    <a:pt x="213" y="386"/>
                  </a:cubicBezTo>
                  <a:cubicBezTo>
                    <a:pt x="217" y="383"/>
                    <a:pt x="221" y="380"/>
                    <a:pt x="225" y="376"/>
                  </a:cubicBezTo>
                  <a:cubicBezTo>
                    <a:pt x="229" y="373"/>
                    <a:pt x="233" y="369"/>
                    <a:pt x="237" y="366"/>
                  </a:cubicBezTo>
                  <a:cubicBezTo>
                    <a:pt x="239" y="364"/>
                    <a:pt x="240" y="362"/>
                    <a:pt x="242" y="360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46" y="356"/>
                    <a:pt x="246" y="356"/>
                    <a:pt x="246" y="356"/>
                  </a:cubicBezTo>
                  <a:cubicBezTo>
                    <a:pt x="247" y="354"/>
                    <a:pt x="249" y="353"/>
                    <a:pt x="250" y="351"/>
                  </a:cubicBezTo>
                  <a:cubicBezTo>
                    <a:pt x="249" y="349"/>
                    <a:pt x="247" y="348"/>
                    <a:pt x="246" y="346"/>
                  </a:cubicBezTo>
                  <a:cubicBezTo>
                    <a:pt x="245" y="345"/>
                    <a:pt x="245" y="345"/>
                    <a:pt x="245" y="345"/>
                  </a:cubicBezTo>
                  <a:cubicBezTo>
                    <a:pt x="245" y="344"/>
                    <a:pt x="245" y="344"/>
                    <a:pt x="245" y="344"/>
                  </a:cubicBezTo>
                  <a:cubicBezTo>
                    <a:pt x="245" y="343"/>
                    <a:pt x="244" y="343"/>
                    <a:pt x="244" y="342"/>
                  </a:cubicBezTo>
                  <a:cubicBezTo>
                    <a:pt x="243" y="340"/>
                    <a:pt x="242" y="338"/>
                    <a:pt x="242" y="336"/>
                  </a:cubicBezTo>
                  <a:cubicBezTo>
                    <a:pt x="242" y="335"/>
                    <a:pt x="241" y="334"/>
                    <a:pt x="241" y="333"/>
                  </a:cubicBezTo>
                  <a:cubicBezTo>
                    <a:pt x="241" y="332"/>
                    <a:pt x="241" y="332"/>
                    <a:pt x="241" y="331"/>
                  </a:cubicBezTo>
                  <a:cubicBezTo>
                    <a:pt x="241" y="331"/>
                    <a:pt x="241" y="330"/>
                    <a:pt x="241" y="330"/>
                  </a:cubicBezTo>
                  <a:cubicBezTo>
                    <a:pt x="241" y="328"/>
                    <a:pt x="241" y="325"/>
                    <a:pt x="241" y="323"/>
                  </a:cubicBezTo>
                  <a:cubicBezTo>
                    <a:pt x="242" y="314"/>
                    <a:pt x="246" y="306"/>
                    <a:pt x="251" y="298"/>
                  </a:cubicBezTo>
                  <a:cubicBezTo>
                    <a:pt x="253" y="295"/>
                    <a:pt x="256" y="291"/>
                    <a:pt x="260" y="289"/>
                  </a:cubicBezTo>
                  <a:cubicBezTo>
                    <a:pt x="263" y="287"/>
                    <a:pt x="267" y="286"/>
                    <a:pt x="271" y="286"/>
                  </a:cubicBezTo>
                  <a:cubicBezTo>
                    <a:pt x="274" y="287"/>
                    <a:pt x="278" y="288"/>
                    <a:pt x="281" y="291"/>
                  </a:cubicBezTo>
                  <a:cubicBezTo>
                    <a:pt x="285" y="293"/>
                    <a:pt x="287" y="297"/>
                    <a:pt x="288" y="300"/>
                  </a:cubicBezTo>
                  <a:cubicBezTo>
                    <a:pt x="291" y="307"/>
                    <a:pt x="288" y="316"/>
                    <a:pt x="284" y="324"/>
                  </a:cubicBezTo>
                  <a:cubicBezTo>
                    <a:pt x="282" y="328"/>
                    <a:pt x="279" y="332"/>
                    <a:pt x="276" y="335"/>
                  </a:cubicBezTo>
                  <a:cubicBezTo>
                    <a:pt x="275" y="337"/>
                    <a:pt x="275" y="337"/>
                    <a:pt x="275" y="337"/>
                  </a:cubicBezTo>
                  <a:cubicBezTo>
                    <a:pt x="273" y="339"/>
                    <a:pt x="273" y="339"/>
                    <a:pt x="273" y="339"/>
                  </a:cubicBezTo>
                  <a:cubicBezTo>
                    <a:pt x="269" y="344"/>
                    <a:pt x="269" y="344"/>
                    <a:pt x="269" y="344"/>
                  </a:cubicBezTo>
                  <a:cubicBezTo>
                    <a:pt x="268" y="346"/>
                    <a:pt x="267" y="347"/>
                    <a:pt x="267" y="349"/>
                  </a:cubicBezTo>
                  <a:cubicBezTo>
                    <a:pt x="267" y="349"/>
                    <a:pt x="267" y="350"/>
                    <a:pt x="267" y="350"/>
                  </a:cubicBezTo>
                  <a:cubicBezTo>
                    <a:pt x="267" y="351"/>
                    <a:pt x="267" y="351"/>
                    <a:pt x="267" y="351"/>
                  </a:cubicBezTo>
                  <a:cubicBezTo>
                    <a:pt x="267" y="351"/>
                    <a:pt x="267" y="351"/>
                    <a:pt x="268" y="351"/>
                  </a:cubicBezTo>
                  <a:cubicBezTo>
                    <a:pt x="268" y="352"/>
                    <a:pt x="268" y="352"/>
                    <a:pt x="268" y="352"/>
                  </a:cubicBezTo>
                  <a:cubicBezTo>
                    <a:pt x="268" y="352"/>
                    <a:pt x="269" y="353"/>
                    <a:pt x="270" y="353"/>
                  </a:cubicBezTo>
                  <a:cubicBezTo>
                    <a:pt x="270" y="354"/>
                    <a:pt x="271" y="354"/>
                    <a:pt x="272" y="354"/>
                  </a:cubicBezTo>
                  <a:cubicBezTo>
                    <a:pt x="274" y="355"/>
                    <a:pt x="276" y="356"/>
                    <a:pt x="277" y="356"/>
                  </a:cubicBezTo>
                  <a:cubicBezTo>
                    <a:pt x="278" y="356"/>
                    <a:pt x="279" y="357"/>
                    <a:pt x="280" y="357"/>
                  </a:cubicBezTo>
                  <a:cubicBezTo>
                    <a:pt x="283" y="357"/>
                    <a:pt x="283" y="357"/>
                    <a:pt x="283" y="357"/>
                  </a:cubicBezTo>
                  <a:cubicBezTo>
                    <a:pt x="285" y="358"/>
                    <a:pt x="286" y="358"/>
                    <a:pt x="287" y="358"/>
                  </a:cubicBezTo>
                  <a:cubicBezTo>
                    <a:pt x="292" y="359"/>
                    <a:pt x="297" y="359"/>
                    <a:pt x="303" y="359"/>
                  </a:cubicBezTo>
                  <a:cubicBezTo>
                    <a:pt x="308" y="359"/>
                    <a:pt x="313" y="359"/>
                    <a:pt x="318" y="358"/>
                  </a:cubicBezTo>
                  <a:cubicBezTo>
                    <a:pt x="321" y="357"/>
                    <a:pt x="323" y="356"/>
                    <a:pt x="326" y="355"/>
                  </a:cubicBezTo>
                  <a:cubicBezTo>
                    <a:pt x="327" y="355"/>
                    <a:pt x="327" y="355"/>
                    <a:pt x="327" y="355"/>
                  </a:cubicBezTo>
                  <a:cubicBezTo>
                    <a:pt x="328" y="355"/>
                    <a:pt x="328" y="355"/>
                    <a:pt x="328" y="355"/>
                  </a:cubicBezTo>
                  <a:cubicBezTo>
                    <a:pt x="331" y="353"/>
                    <a:pt x="331" y="353"/>
                    <a:pt x="331" y="353"/>
                  </a:cubicBezTo>
                  <a:cubicBezTo>
                    <a:pt x="333" y="353"/>
                    <a:pt x="335" y="352"/>
                    <a:pt x="337" y="351"/>
                  </a:cubicBezTo>
                  <a:cubicBezTo>
                    <a:pt x="336" y="348"/>
                    <a:pt x="336" y="345"/>
                    <a:pt x="335" y="342"/>
                  </a:cubicBezTo>
                  <a:cubicBezTo>
                    <a:pt x="335" y="340"/>
                    <a:pt x="335" y="340"/>
                    <a:pt x="335" y="340"/>
                  </a:cubicBezTo>
                  <a:cubicBezTo>
                    <a:pt x="335" y="339"/>
                    <a:pt x="335" y="339"/>
                    <a:pt x="335" y="339"/>
                  </a:cubicBezTo>
                  <a:cubicBezTo>
                    <a:pt x="334" y="337"/>
                    <a:pt x="334" y="337"/>
                    <a:pt x="334" y="337"/>
                  </a:cubicBezTo>
                  <a:cubicBezTo>
                    <a:pt x="334" y="333"/>
                    <a:pt x="334" y="330"/>
                    <a:pt x="334" y="327"/>
                  </a:cubicBezTo>
                  <a:cubicBezTo>
                    <a:pt x="334" y="320"/>
                    <a:pt x="336" y="314"/>
                    <a:pt x="339" y="309"/>
                  </a:cubicBezTo>
                  <a:cubicBezTo>
                    <a:pt x="340" y="307"/>
                    <a:pt x="342" y="304"/>
                    <a:pt x="345" y="302"/>
                  </a:cubicBezTo>
                  <a:cubicBezTo>
                    <a:pt x="346" y="301"/>
                    <a:pt x="347" y="300"/>
                    <a:pt x="348" y="299"/>
                  </a:cubicBezTo>
                  <a:cubicBezTo>
                    <a:pt x="349" y="298"/>
                    <a:pt x="350" y="297"/>
                    <a:pt x="352" y="297"/>
                  </a:cubicBezTo>
                  <a:cubicBezTo>
                    <a:pt x="357" y="294"/>
                    <a:pt x="363" y="294"/>
                    <a:pt x="367" y="296"/>
                  </a:cubicBezTo>
                  <a:cubicBezTo>
                    <a:pt x="369" y="296"/>
                    <a:pt x="370" y="297"/>
                    <a:pt x="371" y="297"/>
                  </a:cubicBezTo>
                  <a:cubicBezTo>
                    <a:pt x="371" y="298"/>
                    <a:pt x="372" y="298"/>
                    <a:pt x="372" y="299"/>
                  </a:cubicBezTo>
                  <a:cubicBezTo>
                    <a:pt x="373" y="299"/>
                    <a:pt x="373" y="300"/>
                    <a:pt x="374" y="300"/>
                  </a:cubicBezTo>
                  <a:cubicBezTo>
                    <a:pt x="375" y="303"/>
                    <a:pt x="377" y="305"/>
                    <a:pt x="378" y="308"/>
                  </a:cubicBezTo>
                  <a:cubicBezTo>
                    <a:pt x="380" y="313"/>
                    <a:pt x="380" y="319"/>
                    <a:pt x="378" y="325"/>
                  </a:cubicBezTo>
                  <a:cubicBezTo>
                    <a:pt x="376" y="330"/>
                    <a:pt x="372" y="336"/>
                    <a:pt x="367" y="340"/>
                  </a:cubicBezTo>
                  <a:cubicBezTo>
                    <a:pt x="365" y="343"/>
                    <a:pt x="363" y="345"/>
                    <a:pt x="360" y="347"/>
                  </a:cubicBezTo>
                  <a:cubicBezTo>
                    <a:pt x="359" y="347"/>
                    <a:pt x="359" y="348"/>
                    <a:pt x="358" y="348"/>
                  </a:cubicBezTo>
                  <a:cubicBezTo>
                    <a:pt x="357" y="349"/>
                    <a:pt x="357" y="349"/>
                    <a:pt x="357" y="349"/>
                  </a:cubicBezTo>
                  <a:cubicBezTo>
                    <a:pt x="356" y="350"/>
                    <a:pt x="356" y="350"/>
                    <a:pt x="356" y="350"/>
                  </a:cubicBezTo>
                  <a:cubicBezTo>
                    <a:pt x="353" y="352"/>
                    <a:pt x="351" y="353"/>
                    <a:pt x="348" y="355"/>
                  </a:cubicBezTo>
                  <a:cubicBezTo>
                    <a:pt x="349" y="357"/>
                    <a:pt x="349" y="359"/>
                    <a:pt x="350" y="361"/>
                  </a:cubicBezTo>
                  <a:cubicBezTo>
                    <a:pt x="350" y="362"/>
                    <a:pt x="351" y="363"/>
                    <a:pt x="351" y="364"/>
                  </a:cubicBezTo>
                  <a:cubicBezTo>
                    <a:pt x="352" y="366"/>
                    <a:pt x="352" y="366"/>
                    <a:pt x="352" y="366"/>
                  </a:cubicBezTo>
                  <a:cubicBezTo>
                    <a:pt x="353" y="369"/>
                    <a:pt x="354" y="371"/>
                    <a:pt x="356" y="373"/>
                  </a:cubicBezTo>
                  <a:cubicBezTo>
                    <a:pt x="358" y="378"/>
                    <a:pt x="361" y="382"/>
                    <a:pt x="364" y="387"/>
                  </a:cubicBezTo>
                  <a:cubicBezTo>
                    <a:pt x="367" y="391"/>
                    <a:pt x="371" y="395"/>
                    <a:pt x="375" y="398"/>
                  </a:cubicBezTo>
                  <a:cubicBezTo>
                    <a:pt x="376" y="399"/>
                    <a:pt x="377" y="400"/>
                    <a:pt x="378" y="400"/>
                  </a:cubicBezTo>
                  <a:cubicBezTo>
                    <a:pt x="379" y="401"/>
                    <a:pt x="379" y="401"/>
                    <a:pt x="380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1" y="402"/>
                    <a:pt x="381" y="402"/>
                    <a:pt x="381" y="402"/>
                  </a:cubicBezTo>
                  <a:cubicBezTo>
                    <a:pt x="383" y="403"/>
                    <a:pt x="383" y="403"/>
                    <a:pt x="383" y="403"/>
                  </a:cubicBezTo>
                  <a:cubicBezTo>
                    <a:pt x="384" y="404"/>
                    <a:pt x="386" y="405"/>
                    <a:pt x="388" y="406"/>
                  </a:cubicBezTo>
                  <a:cubicBezTo>
                    <a:pt x="391" y="407"/>
                    <a:pt x="391" y="407"/>
                    <a:pt x="391" y="407"/>
                  </a:cubicBezTo>
                  <a:cubicBezTo>
                    <a:pt x="392" y="408"/>
                    <a:pt x="392" y="408"/>
                    <a:pt x="392" y="408"/>
                  </a:cubicBezTo>
                  <a:cubicBezTo>
                    <a:pt x="393" y="408"/>
                    <a:pt x="393" y="408"/>
                    <a:pt x="394" y="408"/>
                  </a:cubicBezTo>
                  <a:cubicBezTo>
                    <a:pt x="401" y="393"/>
                    <a:pt x="401" y="393"/>
                    <a:pt x="401" y="393"/>
                  </a:cubicBezTo>
                  <a:cubicBezTo>
                    <a:pt x="406" y="383"/>
                    <a:pt x="406" y="383"/>
                    <a:pt x="406" y="383"/>
                  </a:cubicBezTo>
                  <a:cubicBezTo>
                    <a:pt x="408" y="379"/>
                    <a:pt x="408" y="379"/>
                    <a:pt x="408" y="379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7"/>
                    <a:pt x="409" y="377"/>
                    <a:pt x="409" y="377"/>
                  </a:cubicBezTo>
                  <a:cubicBezTo>
                    <a:pt x="410" y="376"/>
                    <a:pt x="410" y="375"/>
                    <a:pt x="411" y="375"/>
                  </a:cubicBezTo>
                  <a:cubicBezTo>
                    <a:pt x="413" y="372"/>
                    <a:pt x="415" y="370"/>
                    <a:pt x="417" y="367"/>
                  </a:cubicBezTo>
                  <a:cubicBezTo>
                    <a:pt x="420" y="365"/>
                    <a:pt x="422" y="363"/>
                    <a:pt x="425" y="362"/>
                  </a:cubicBezTo>
                  <a:cubicBezTo>
                    <a:pt x="426" y="361"/>
                    <a:pt x="427" y="361"/>
                    <a:pt x="429" y="361"/>
                  </a:cubicBezTo>
                  <a:cubicBezTo>
                    <a:pt x="430" y="361"/>
                    <a:pt x="431" y="361"/>
                    <a:pt x="432" y="361"/>
                  </a:cubicBezTo>
                  <a:cubicBezTo>
                    <a:pt x="437" y="362"/>
                    <a:pt x="441" y="366"/>
                    <a:pt x="444" y="372"/>
                  </a:cubicBezTo>
                  <a:cubicBezTo>
                    <a:pt x="446" y="377"/>
                    <a:pt x="447" y="384"/>
                    <a:pt x="446" y="390"/>
                  </a:cubicBezTo>
                  <a:cubicBezTo>
                    <a:pt x="445" y="393"/>
                    <a:pt x="445" y="396"/>
                    <a:pt x="443" y="399"/>
                  </a:cubicBezTo>
                  <a:cubicBezTo>
                    <a:pt x="442" y="402"/>
                    <a:pt x="440" y="405"/>
                    <a:pt x="438" y="407"/>
                  </a:cubicBezTo>
                  <a:cubicBezTo>
                    <a:pt x="434" y="411"/>
                    <a:pt x="429" y="415"/>
                    <a:pt x="423" y="417"/>
                  </a:cubicBezTo>
                  <a:cubicBezTo>
                    <a:pt x="420" y="418"/>
                    <a:pt x="416" y="418"/>
                    <a:pt x="413" y="418"/>
                  </a:cubicBezTo>
                  <a:cubicBezTo>
                    <a:pt x="411" y="418"/>
                    <a:pt x="410" y="419"/>
                    <a:pt x="408" y="419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8"/>
                    <a:pt x="404" y="418"/>
                    <a:pt x="404" y="418"/>
                  </a:cubicBezTo>
                  <a:cubicBezTo>
                    <a:pt x="399" y="418"/>
                    <a:pt x="399" y="418"/>
                    <a:pt x="399" y="418"/>
                  </a:cubicBezTo>
                  <a:cubicBezTo>
                    <a:pt x="398" y="419"/>
                    <a:pt x="397" y="421"/>
                    <a:pt x="397" y="423"/>
                  </a:cubicBezTo>
                  <a:cubicBezTo>
                    <a:pt x="395" y="427"/>
                    <a:pt x="395" y="427"/>
                    <a:pt x="395" y="427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3"/>
                    <a:pt x="387" y="443"/>
                    <a:pt x="387" y="443"/>
                  </a:cubicBezTo>
                  <a:cubicBezTo>
                    <a:pt x="384" y="451"/>
                    <a:pt x="381" y="458"/>
                    <a:pt x="378" y="465"/>
                  </a:cubicBezTo>
                  <a:cubicBezTo>
                    <a:pt x="372" y="480"/>
                    <a:pt x="367" y="495"/>
                    <a:pt x="361" y="510"/>
                  </a:cubicBezTo>
                  <a:cubicBezTo>
                    <a:pt x="351" y="539"/>
                    <a:pt x="341" y="570"/>
                    <a:pt x="332" y="600"/>
                  </a:cubicBezTo>
                  <a:cubicBezTo>
                    <a:pt x="327" y="617"/>
                    <a:pt x="327" y="617"/>
                    <a:pt x="327" y="617"/>
                  </a:cubicBezTo>
                  <a:cubicBezTo>
                    <a:pt x="326" y="622"/>
                    <a:pt x="326" y="622"/>
                    <a:pt x="326" y="622"/>
                  </a:cubicBezTo>
                  <a:cubicBezTo>
                    <a:pt x="325" y="622"/>
                    <a:pt x="325" y="622"/>
                    <a:pt x="325" y="622"/>
                  </a:cubicBezTo>
                  <a:cubicBezTo>
                    <a:pt x="330" y="603"/>
                    <a:pt x="330" y="603"/>
                    <a:pt x="330" y="603"/>
                  </a:cubicBezTo>
                  <a:cubicBezTo>
                    <a:pt x="334" y="592"/>
                    <a:pt x="334" y="592"/>
                    <a:pt x="334" y="592"/>
                  </a:cubicBezTo>
                  <a:cubicBezTo>
                    <a:pt x="342" y="563"/>
                    <a:pt x="352" y="534"/>
                    <a:pt x="362" y="506"/>
                  </a:cubicBezTo>
                  <a:cubicBezTo>
                    <a:pt x="367" y="491"/>
                    <a:pt x="373" y="477"/>
                    <a:pt x="378" y="463"/>
                  </a:cubicBezTo>
                  <a:cubicBezTo>
                    <a:pt x="381" y="456"/>
                    <a:pt x="384" y="449"/>
                    <a:pt x="387" y="442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403" y="418"/>
                    <a:pt x="403" y="418"/>
                    <a:pt x="403" y="418"/>
                  </a:cubicBezTo>
                  <a:cubicBezTo>
                    <a:pt x="404" y="418"/>
                    <a:pt x="405" y="418"/>
                    <a:pt x="406" y="418"/>
                  </a:cubicBezTo>
                  <a:cubicBezTo>
                    <a:pt x="406" y="418"/>
                    <a:pt x="407" y="418"/>
                    <a:pt x="407" y="418"/>
                  </a:cubicBezTo>
                  <a:cubicBezTo>
                    <a:pt x="408" y="418"/>
                    <a:pt x="408" y="418"/>
                    <a:pt x="408" y="418"/>
                  </a:cubicBezTo>
                  <a:cubicBezTo>
                    <a:pt x="410" y="418"/>
                    <a:pt x="411" y="418"/>
                    <a:pt x="413" y="418"/>
                  </a:cubicBezTo>
                  <a:cubicBezTo>
                    <a:pt x="416" y="417"/>
                    <a:pt x="419" y="417"/>
                    <a:pt x="422" y="416"/>
                  </a:cubicBezTo>
                  <a:cubicBezTo>
                    <a:pt x="428" y="414"/>
                    <a:pt x="434" y="411"/>
                    <a:pt x="438" y="406"/>
                  </a:cubicBezTo>
                  <a:cubicBezTo>
                    <a:pt x="440" y="404"/>
                    <a:pt x="442" y="402"/>
                    <a:pt x="443" y="399"/>
                  </a:cubicBezTo>
                  <a:cubicBezTo>
                    <a:pt x="444" y="396"/>
                    <a:pt x="445" y="393"/>
                    <a:pt x="445" y="390"/>
                  </a:cubicBezTo>
                  <a:cubicBezTo>
                    <a:pt x="446" y="384"/>
                    <a:pt x="446" y="377"/>
                    <a:pt x="443" y="372"/>
                  </a:cubicBezTo>
                  <a:cubicBezTo>
                    <a:pt x="441" y="367"/>
                    <a:pt x="436" y="362"/>
                    <a:pt x="432" y="362"/>
                  </a:cubicBezTo>
                  <a:cubicBezTo>
                    <a:pt x="431" y="362"/>
                    <a:pt x="431" y="362"/>
                    <a:pt x="430" y="361"/>
                  </a:cubicBezTo>
                  <a:cubicBezTo>
                    <a:pt x="430" y="361"/>
                    <a:pt x="429" y="362"/>
                    <a:pt x="429" y="362"/>
                  </a:cubicBezTo>
                  <a:cubicBezTo>
                    <a:pt x="428" y="362"/>
                    <a:pt x="426" y="362"/>
                    <a:pt x="425" y="363"/>
                  </a:cubicBezTo>
                  <a:cubicBezTo>
                    <a:pt x="423" y="364"/>
                    <a:pt x="420" y="366"/>
                    <a:pt x="418" y="368"/>
                  </a:cubicBezTo>
                  <a:cubicBezTo>
                    <a:pt x="415" y="370"/>
                    <a:pt x="413" y="373"/>
                    <a:pt x="411" y="375"/>
                  </a:cubicBezTo>
                  <a:cubicBezTo>
                    <a:pt x="411" y="376"/>
                    <a:pt x="410" y="377"/>
                    <a:pt x="410" y="377"/>
                  </a:cubicBezTo>
                  <a:cubicBezTo>
                    <a:pt x="409" y="378"/>
                    <a:pt x="409" y="378"/>
                    <a:pt x="409" y="378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06" y="384"/>
                    <a:pt x="406" y="384"/>
                    <a:pt x="406" y="384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394" y="409"/>
                    <a:pt x="394" y="409"/>
                    <a:pt x="394" y="409"/>
                  </a:cubicBezTo>
                  <a:cubicBezTo>
                    <a:pt x="394" y="409"/>
                    <a:pt x="393" y="409"/>
                    <a:pt x="393" y="409"/>
                  </a:cubicBezTo>
                  <a:cubicBezTo>
                    <a:pt x="391" y="408"/>
                    <a:pt x="391" y="408"/>
                    <a:pt x="391" y="408"/>
                  </a:cubicBezTo>
                  <a:cubicBezTo>
                    <a:pt x="388" y="407"/>
                    <a:pt x="388" y="407"/>
                    <a:pt x="388" y="407"/>
                  </a:cubicBezTo>
                  <a:cubicBezTo>
                    <a:pt x="386" y="406"/>
                    <a:pt x="384" y="405"/>
                    <a:pt x="382" y="404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0" y="402"/>
                    <a:pt x="380" y="402"/>
                    <a:pt x="380" y="402"/>
                  </a:cubicBezTo>
                  <a:cubicBezTo>
                    <a:pt x="379" y="402"/>
                    <a:pt x="378" y="402"/>
                    <a:pt x="378" y="401"/>
                  </a:cubicBezTo>
                  <a:cubicBezTo>
                    <a:pt x="377" y="400"/>
                    <a:pt x="376" y="400"/>
                    <a:pt x="375" y="399"/>
                  </a:cubicBezTo>
                  <a:cubicBezTo>
                    <a:pt x="370" y="395"/>
                    <a:pt x="367" y="391"/>
                    <a:pt x="363" y="387"/>
                  </a:cubicBezTo>
                  <a:cubicBezTo>
                    <a:pt x="360" y="383"/>
                    <a:pt x="357" y="378"/>
                    <a:pt x="355" y="374"/>
                  </a:cubicBezTo>
                  <a:cubicBezTo>
                    <a:pt x="354" y="371"/>
                    <a:pt x="352" y="369"/>
                    <a:pt x="351" y="367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0" y="364"/>
                    <a:pt x="350" y="364"/>
                    <a:pt x="350" y="364"/>
                  </a:cubicBezTo>
                  <a:cubicBezTo>
                    <a:pt x="350" y="363"/>
                    <a:pt x="350" y="362"/>
                    <a:pt x="349" y="361"/>
                  </a:cubicBezTo>
                  <a:cubicBezTo>
                    <a:pt x="348" y="359"/>
                    <a:pt x="348" y="357"/>
                    <a:pt x="347" y="355"/>
                  </a:cubicBezTo>
                  <a:cubicBezTo>
                    <a:pt x="350" y="353"/>
                    <a:pt x="352" y="351"/>
                    <a:pt x="355" y="349"/>
                  </a:cubicBezTo>
                  <a:cubicBezTo>
                    <a:pt x="357" y="348"/>
                    <a:pt x="357" y="348"/>
                    <a:pt x="357" y="348"/>
                  </a:cubicBezTo>
                  <a:cubicBezTo>
                    <a:pt x="358" y="348"/>
                    <a:pt x="358" y="348"/>
                    <a:pt x="358" y="348"/>
                  </a:cubicBezTo>
                  <a:cubicBezTo>
                    <a:pt x="358" y="347"/>
                    <a:pt x="359" y="347"/>
                    <a:pt x="359" y="346"/>
                  </a:cubicBezTo>
                  <a:cubicBezTo>
                    <a:pt x="362" y="344"/>
                    <a:pt x="364" y="342"/>
                    <a:pt x="367" y="340"/>
                  </a:cubicBezTo>
                  <a:cubicBezTo>
                    <a:pt x="371" y="335"/>
                    <a:pt x="375" y="330"/>
                    <a:pt x="377" y="325"/>
                  </a:cubicBezTo>
                  <a:cubicBezTo>
                    <a:pt x="379" y="319"/>
                    <a:pt x="379" y="313"/>
                    <a:pt x="377" y="308"/>
                  </a:cubicBezTo>
                  <a:cubicBezTo>
                    <a:pt x="376" y="306"/>
                    <a:pt x="375" y="303"/>
                    <a:pt x="373" y="301"/>
                  </a:cubicBezTo>
                  <a:cubicBezTo>
                    <a:pt x="372" y="301"/>
                    <a:pt x="372" y="300"/>
                    <a:pt x="371" y="299"/>
                  </a:cubicBezTo>
                  <a:cubicBezTo>
                    <a:pt x="371" y="299"/>
                    <a:pt x="371" y="299"/>
                    <a:pt x="370" y="298"/>
                  </a:cubicBezTo>
                  <a:cubicBezTo>
                    <a:pt x="369" y="297"/>
                    <a:pt x="368" y="297"/>
                    <a:pt x="367" y="296"/>
                  </a:cubicBezTo>
                  <a:cubicBezTo>
                    <a:pt x="363" y="295"/>
                    <a:pt x="357" y="295"/>
                    <a:pt x="352" y="298"/>
                  </a:cubicBezTo>
                  <a:cubicBezTo>
                    <a:pt x="351" y="298"/>
                    <a:pt x="350" y="299"/>
                    <a:pt x="349" y="300"/>
                  </a:cubicBezTo>
                  <a:cubicBezTo>
                    <a:pt x="347" y="301"/>
                    <a:pt x="346" y="302"/>
                    <a:pt x="345" y="303"/>
                  </a:cubicBezTo>
                  <a:cubicBezTo>
                    <a:pt x="343" y="305"/>
                    <a:pt x="341" y="307"/>
                    <a:pt x="340" y="310"/>
                  </a:cubicBezTo>
                  <a:cubicBezTo>
                    <a:pt x="337" y="315"/>
                    <a:pt x="335" y="321"/>
                    <a:pt x="335" y="327"/>
                  </a:cubicBezTo>
                  <a:cubicBezTo>
                    <a:pt x="335" y="330"/>
                    <a:pt x="335" y="333"/>
                    <a:pt x="335" y="337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42"/>
                    <a:pt x="336" y="342"/>
                    <a:pt x="336" y="342"/>
                  </a:cubicBezTo>
                  <a:cubicBezTo>
                    <a:pt x="336" y="343"/>
                    <a:pt x="336" y="343"/>
                    <a:pt x="336" y="343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7"/>
                    <a:pt x="337" y="347"/>
                    <a:pt x="337" y="347"/>
                  </a:cubicBezTo>
                  <a:cubicBezTo>
                    <a:pt x="338" y="351"/>
                    <a:pt x="338" y="351"/>
                    <a:pt x="338" y="351"/>
                  </a:cubicBezTo>
                  <a:cubicBezTo>
                    <a:pt x="336" y="352"/>
                    <a:pt x="334" y="353"/>
                    <a:pt x="332" y="354"/>
                  </a:cubicBezTo>
                  <a:cubicBezTo>
                    <a:pt x="331" y="355"/>
                    <a:pt x="330" y="355"/>
                    <a:pt x="329" y="355"/>
                  </a:cubicBezTo>
                  <a:cubicBezTo>
                    <a:pt x="328" y="356"/>
                    <a:pt x="328" y="356"/>
                    <a:pt x="328" y="356"/>
                  </a:cubicBezTo>
                  <a:cubicBezTo>
                    <a:pt x="326" y="356"/>
                    <a:pt x="326" y="356"/>
                    <a:pt x="326" y="356"/>
                  </a:cubicBezTo>
                  <a:cubicBezTo>
                    <a:pt x="324" y="357"/>
                    <a:pt x="321" y="358"/>
                    <a:pt x="318" y="359"/>
                  </a:cubicBezTo>
                  <a:cubicBezTo>
                    <a:pt x="313" y="360"/>
                    <a:pt x="308" y="360"/>
                    <a:pt x="303" y="360"/>
                  </a:cubicBezTo>
                  <a:cubicBezTo>
                    <a:pt x="297" y="360"/>
                    <a:pt x="292" y="360"/>
                    <a:pt x="287" y="359"/>
                  </a:cubicBezTo>
                  <a:cubicBezTo>
                    <a:pt x="286" y="359"/>
                    <a:pt x="284" y="359"/>
                    <a:pt x="283" y="358"/>
                  </a:cubicBezTo>
                  <a:cubicBezTo>
                    <a:pt x="282" y="358"/>
                    <a:pt x="281" y="358"/>
                    <a:pt x="280" y="358"/>
                  </a:cubicBezTo>
                  <a:cubicBezTo>
                    <a:pt x="279" y="358"/>
                    <a:pt x="278" y="357"/>
                    <a:pt x="277" y="357"/>
                  </a:cubicBezTo>
                  <a:cubicBezTo>
                    <a:pt x="275" y="357"/>
                    <a:pt x="273" y="356"/>
                    <a:pt x="271" y="355"/>
                  </a:cubicBezTo>
                  <a:cubicBezTo>
                    <a:pt x="270" y="355"/>
                    <a:pt x="269" y="354"/>
                    <a:pt x="268" y="354"/>
                  </a:cubicBezTo>
                  <a:cubicBezTo>
                    <a:pt x="268" y="353"/>
                    <a:pt x="267" y="353"/>
                    <a:pt x="267" y="352"/>
                  </a:cubicBezTo>
                  <a:cubicBezTo>
                    <a:pt x="266" y="352"/>
                    <a:pt x="266" y="351"/>
                    <a:pt x="266" y="351"/>
                  </a:cubicBezTo>
                  <a:cubicBezTo>
                    <a:pt x="266" y="350"/>
                    <a:pt x="266" y="350"/>
                    <a:pt x="266" y="350"/>
                  </a:cubicBezTo>
                  <a:cubicBezTo>
                    <a:pt x="266" y="350"/>
                    <a:pt x="266" y="349"/>
                    <a:pt x="265" y="349"/>
                  </a:cubicBezTo>
                  <a:cubicBezTo>
                    <a:pt x="265" y="348"/>
                    <a:pt x="266" y="346"/>
                    <a:pt x="268" y="344"/>
                  </a:cubicBezTo>
                  <a:cubicBezTo>
                    <a:pt x="272" y="339"/>
                    <a:pt x="272" y="339"/>
                    <a:pt x="272" y="339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5" y="335"/>
                    <a:pt x="275" y="335"/>
                    <a:pt x="275" y="335"/>
                  </a:cubicBezTo>
                  <a:cubicBezTo>
                    <a:pt x="278" y="331"/>
                    <a:pt x="281" y="327"/>
                    <a:pt x="283" y="323"/>
                  </a:cubicBezTo>
                  <a:cubicBezTo>
                    <a:pt x="285" y="319"/>
                    <a:pt x="287" y="315"/>
                    <a:pt x="288" y="311"/>
                  </a:cubicBezTo>
                  <a:cubicBezTo>
                    <a:pt x="289" y="307"/>
                    <a:pt x="289" y="304"/>
                    <a:pt x="288" y="300"/>
                  </a:cubicBezTo>
                  <a:cubicBezTo>
                    <a:pt x="286" y="297"/>
                    <a:pt x="284" y="294"/>
                    <a:pt x="281" y="292"/>
                  </a:cubicBezTo>
                  <a:cubicBezTo>
                    <a:pt x="277" y="289"/>
                    <a:pt x="274" y="288"/>
                    <a:pt x="270" y="287"/>
                  </a:cubicBezTo>
                  <a:cubicBezTo>
                    <a:pt x="267" y="287"/>
                    <a:pt x="264" y="288"/>
                    <a:pt x="260" y="290"/>
                  </a:cubicBezTo>
                  <a:cubicBezTo>
                    <a:pt x="257" y="292"/>
                    <a:pt x="254" y="295"/>
                    <a:pt x="252" y="299"/>
                  </a:cubicBezTo>
                  <a:cubicBezTo>
                    <a:pt x="247" y="306"/>
                    <a:pt x="243" y="315"/>
                    <a:pt x="242" y="323"/>
                  </a:cubicBezTo>
                  <a:cubicBezTo>
                    <a:pt x="242" y="326"/>
                    <a:pt x="242" y="328"/>
                    <a:pt x="242" y="330"/>
                  </a:cubicBezTo>
                  <a:cubicBezTo>
                    <a:pt x="242" y="330"/>
                    <a:pt x="242" y="331"/>
                    <a:pt x="242" y="331"/>
                  </a:cubicBezTo>
                  <a:cubicBezTo>
                    <a:pt x="242" y="332"/>
                    <a:pt x="242" y="332"/>
                    <a:pt x="242" y="333"/>
                  </a:cubicBezTo>
                  <a:cubicBezTo>
                    <a:pt x="242" y="334"/>
                    <a:pt x="243" y="335"/>
                    <a:pt x="243" y="336"/>
                  </a:cubicBezTo>
                  <a:cubicBezTo>
                    <a:pt x="243" y="338"/>
                    <a:pt x="244" y="340"/>
                    <a:pt x="245" y="342"/>
                  </a:cubicBezTo>
                  <a:cubicBezTo>
                    <a:pt x="245" y="342"/>
                    <a:pt x="245" y="343"/>
                    <a:pt x="246" y="343"/>
                  </a:cubicBezTo>
                  <a:cubicBezTo>
                    <a:pt x="246" y="343"/>
                    <a:pt x="246" y="343"/>
                    <a:pt x="246" y="344"/>
                  </a:cubicBezTo>
                  <a:cubicBezTo>
                    <a:pt x="247" y="346"/>
                    <a:pt x="247" y="346"/>
                    <a:pt x="247" y="346"/>
                  </a:cubicBezTo>
                  <a:cubicBezTo>
                    <a:pt x="248" y="347"/>
                    <a:pt x="250" y="349"/>
                    <a:pt x="251" y="351"/>
                  </a:cubicBezTo>
                  <a:cubicBezTo>
                    <a:pt x="250" y="353"/>
                    <a:pt x="248" y="355"/>
                    <a:pt x="247" y="356"/>
                  </a:cubicBezTo>
                  <a:cubicBezTo>
                    <a:pt x="246" y="357"/>
                    <a:pt x="245" y="358"/>
                    <a:pt x="244" y="359"/>
                  </a:cubicBezTo>
                  <a:cubicBezTo>
                    <a:pt x="243" y="361"/>
                    <a:pt x="243" y="361"/>
                    <a:pt x="243" y="361"/>
                  </a:cubicBezTo>
                  <a:cubicBezTo>
                    <a:pt x="241" y="363"/>
                    <a:pt x="239" y="365"/>
                    <a:pt x="237" y="366"/>
                  </a:cubicBezTo>
                  <a:cubicBezTo>
                    <a:pt x="234" y="370"/>
                    <a:pt x="230" y="374"/>
                    <a:pt x="226" y="377"/>
                  </a:cubicBezTo>
                  <a:cubicBezTo>
                    <a:pt x="222" y="380"/>
                    <a:pt x="217" y="384"/>
                    <a:pt x="213" y="387"/>
                  </a:cubicBezTo>
                  <a:cubicBezTo>
                    <a:pt x="212" y="387"/>
                    <a:pt x="211" y="388"/>
                    <a:pt x="210" y="389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07" y="390"/>
                    <a:pt x="207" y="390"/>
                    <a:pt x="207" y="390"/>
                  </a:cubicBezTo>
                  <a:cubicBezTo>
                    <a:pt x="206" y="391"/>
                    <a:pt x="206" y="391"/>
                    <a:pt x="206" y="391"/>
                  </a:cubicBezTo>
                  <a:cubicBezTo>
                    <a:pt x="205" y="392"/>
                    <a:pt x="204" y="392"/>
                    <a:pt x="203" y="393"/>
                  </a:cubicBezTo>
                  <a:cubicBezTo>
                    <a:pt x="202" y="393"/>
                    <a:pt x="201" y="394"/>
                    <a:pt x="200" y="394"/>
                  </a:cubicBezTo>
                  <a:cubicBezTo>
                    <a:pt x="198" y="395"/>
                    <a:pt x="196" y="396"/>
                    <a:pt x="194" y="397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4" y="378"/>
                    <a:pt x="184" y="378"/>
                    <a:pt x="184" y="378"/>
                  </a:cubicBezTo>
                  <a:cubicBezTo>
                    <a:pt x="182" y="374"/>
                    <a:pt x="179" y="370"/>
                    <a:pt x="177" y="367"/>
                  </a:cubicBezTo>
                  <a:cubicBezTo>
                    <a:pt x="174" y="363"/>
                    <a:pt x="170" y="360"/>
                    <a:pt x="167" y="358"/>
                  </a:cubicBezTo>
                  <a:cubicBezTo>
                    <a:pt x="163" y="356"/>
                    <a:pt x="159" y="355"/>
                    <a:pt x="155" y="355"/>
                  </a:cubicBezTo>
                  <a:cubicBezTo>
                    <a:pt x="152" y="355"/>
                    <a:pt x="148" y="356"/>
                    <a:pt x="144" y="358"/>
                  </a:cubicBezTo>
                  <a:cubicBezTo>
                    <a:pt x="141" y="361"/>
                    <a:pt x="138" y="363"/>
                    <a:pt x="137" y="367"/>
                  </a:cubicBezTo>
                  <a:cubicBezTo>
                    <a:pt x="136" y="370"/>
                    <a:pt x="135" y="374"/>
                    <a:pt x="136" y="378"/>
                  </a:cubicBezTo>
                  <a:cubicBezTo>
                    <a:pt x="137" y="382"/>
                    <a:pt x="139" y="386"/>
                    <a:pt x="141" y="389"/>
                  </a:cubicBezTo>
                  <a:cubicBezTo>
                    <a:pt x="141" y="388"/>
                    <a:pt x="139" y="386"/>
                    <a:pt x="139" y="386"/>
                  </a:cubicBezTo>
                  <a:cubicBezTo>
                    <a:pt x="139" y="385"/>
                    <a:pt x="139" y="386"/>
                    <a:pt x="139" y="387"/>
                  </a:cubicBezTo>
                  <a:cubicBezTo>
                    <a:pt x="140" y="388"/>
                    <a:pt x="141" y="389"/>
                    <a:pt x="142" y="392"/>
                  </a:cubicBezTo>
                  <a:cubicBezTo>
                    <a:pt x="140" y="388"/>
                    <a:pt x="137" y="384"/>
                    <a:pt x="136" y="380"/>
                  </a:cubicBezTo>
                  <a:close/>
                  <a:moveTo>
                    <a:pt x="183" y="623"/>
                  </a:moveTo>
                  <a:cubicBezTo>
                    <a:pt x="180" y="624"/>
                    <a:pt x="177" y="625"/>
                    <a:pt x="175" y="626"/>
                  </a:cubicBezTo>
                  <a:cubicBezTo>
                    <a:pt x="172" y="628"/>
                    <a:pt x="170" y="630"/>
                    <a:pt x="169" y="632"/>
                  </a:cubicBezTo>
                  <a:cubicBezTo>
                    <a:pt x="166" y="637"/>
                    <a:pt x="165" y="642"/>
                    <a:pt x="165" y="648"/>
                  </a:cubicBezTo>
                  <a:cubicBezTo>
                    <a:pt x="165" y="653"/>
                    <a:pt x="167" y="658"/>
                    <a:pt x="171" y="662"/>
                  </a:cubicBezTo>
                  <a:cubicBezTo>
                    <a:pt x="173" y="664"/>
                    <a:pt x="175" y="666"/>
                    <a:pt x="178" y="667"/>
                  </a:cubicBezTo>
                  <a:cubicBezTo>
                    <a:pt x="179" y="668"/>
                    <a:pt x="181" y="668"/>
                    <a:pt x="182" y="668"/>
                  </a:cubicBezTo>
                  <a:cubicBezTo>
                    <a:pt x="183" y="669"/>
                    <a:pt x="184" y="669"/>
                    <a:pt x="184" y="669"/>
                  </a:cubicBezTo>
                  <a:cubicBezTo>
                    <a:pt x="185" y="669"/>
                    <a:pt x="185" y="669"/>
                    <a:pt x="185" y="669"/>
                  </a:cubicBezTo>
                  <a:cubicBezTo>
                    <a:pt x="186" y="669"/>
                    <a:pt x="186" y="669"/>
                    <a:pt x="186" y="669"/>
                  </a:cubicBezTo>
                  <a:cubicBezTo>
                    <a:pt x="199" y="669"/>
                    <a:pt x="199" y="669"/>
                    <a:pt x="199" y="669"/>
                  </a:cubicBezTo>
                  <a:cubicBezTo>
                    <a:pt x="224" y="669"/>
                    <a:pt x="224" y="669"/>
                    <a:pt x="224" y="669"/>
                  </a:cubicBezTo>
                  <a:cubicBezTo>
                    <a:pt x="257" y="669"/>
                    <a:pt x="290" y="670"/>
                    <a:pt x="325" y="669"/>
                  </a:cubicBezTo>
                  <a:cubicBezTo>
                    <a:pt x="325" y="670"/>
                    <a:pt x="325" y="670"/>
                    <a:pt x="325" y="670"/>
                  </a:cubicBezTo>
                  <a:cubicBezTo>
                    <a:pt x="311" y="670"/>
                    <a:pt x="311" y="670"/>
                    <a:pt x="311" y="670"/>
                  </a:cubicBezTo>
                  <a:cubicBezTo>
                    <a:pt x="298" y="670"/>
                    <a:pt x="298" y="670"/>
                    <a:pt x="298" y="670"/>
                  </a:cubicBezTo>
                  <a:cubicBezTo>
                    <a:pt x="273" y="670"/>
                    <a:pt x="248" y="670"/>
                    <a:pt x="223" y="670"/>
                  </a:cubicBezTo>
                  <a:cubicBezTo>
                    <a:pt x="198" y="670"/>
                    <a:pt x="198" y="670"/>
                    <a:pt x="198" y="670"/>
                  </a:cubicBezTo>
                  <a:cubicBezTo>
                    <a:pt x="186" y="670"/>
                    <a:pt x="186" y="670"/>
                    <a:pt x="186" y="670"/>
                  </a:cubicBezTo>
                  <a:cubicBezTo>
                    <a:pt x="185" y="670"/>
                    <a:pt x="185" y="670"/>
                    <a:pt x="185" y="670"/>
                  </a:cubicBezTo>
                  <a:cubicBezTo>
                    <a:pt x="184" y="670"/>
                    <a:pt x="184" y="670"/>
                    <a:pt x="184" y="670"/>
                  </a:cubicBezTo>
                  <a:cubicBezTo>
                    <a:pt x="183" y="670"/>
                    <a:pt x="182" y="669"/>
                    <a:pt x="181" y="669"/>
                  </a:cubicBezTo>
                  <a:cubicBezTo>
                    <a:pt x="180" y="669"/>
                    <a:pt x="178" y="669"/>
                    <a:pt x="177" y="668"/>
                  </a:cubicBezTo>
                  <a:cubicBezTo>
                    <a:pt x="174" y="667"/>
                    <a:pt x="172" y="665"/>
                    <a:pt x="170" y="663"/>
                  </a:cubicBezTo>
                  <a:cubicBezTo>
                    <a:pt x="166" y="658"/>
                    <a:pt x="164" y="653"/>
                    <a:pt x="164" y="648"/>
                  </a:cubicBezTo>
                  <a:cubicBezTo>
                    <a:pt x="164" y="642"/>
                    <a:pt x="165" y="637"/>
                    <a:pt x="168" y="632"/>
                  </a:cubicBezTo>
                  <a:cubicBezTo>
                    <a:pt x="170" y="630"/>
                    <a:pt x="172" y="627"/>
                    <a:pt x="174" y="626"/>
                  </a:cubicBezTo>
                  <a:cubicBezTo>
                    <a:pt x="176" y="624"/>
                    <a:pt x="179" y="623"/>
                    <a:pt x="182" y="623"/>
                  </a:cubicBezTo>
                  <a:cubicBezTo>
                    <a:pt x="182" y="623"/>
                    <a:pt x="183" y="623"/>
                    <a:pt x="183" y="623"/>
                  </a:cubicBezTo>
                  <a:cubicBezTo>
                    <a:pt x="183" y="623"/>
                    <a:pt x="183" y="623"/>
                    <a:pt x="183" y="623"/>
                  </a:cubicBezTo>
                  <a:close/>
                  <a:moveTo>
                    <a:pt x="248" y="379"/>
                  </a:moveTo>
                  <a:cubicBezTo>
                    <a:pt x="251" y="377"/>
                    <a:pt x="253" y="375"/>
                    <a:pt x="255" y="372"/>
                  </a:cubicBezTo>
                  <a:cubicBezTo>
                    <a:pt x="259" y="368"/>
                    <a:pt x="259" y="368"/>
                    <a:pt x="259" y="368"/>
                  </a:cubicBezTo>
                  <a:cubicBezTo>
                    <a:pt x="260" y="368"/>
                    <a:pt x="261" y="369"/>
                    <a:pt x="262" y="369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4" y="370"/>
                    <a:pt x="264" y="370"/>
                    <a:pt x="264" y="370"/>
                  </a:cubicBezTo>
                  <a:cubicBezTo>
                    <a:pt x="266" y="371"/>
                    <a:pt x="266" y="371"/>
                    <a:pt x="266" y="371"/>
                  </a:cubicBezTo>
                  <a:cubicBezTo>
                    <a:pt x="270" y="372"/>
                    <a:pt x="273" y="373"/>
                    <a:pt x="276" y="374"/>
                  </a:cubicBezTo>
                  <a:cubicBezTo>
                    <a:pt x="283" y="376"/>
                    <a:pt x="290" y="377"/>
                    <a:pt x="297" y="377"/>
                  </a:cubicBezTo>
                  <a:cubicBezTo>
                    <a:pt x="304" y="377"/>
                    <a:pt x="311" y="377"/>
                    <a:pt x="318" y="376"/>
                  </a:cubicBezTo>
                  <a:cubicBezTo>
                    <a:pt x="321" y="375"/>
                    <a:pt x="324" y="375"/>
                    <a:pt x="328" y="374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32" y="372"/>
                    <a:pt x="332" y="372"/>
                    <a:pt x="332" y="372"/>
                  </a:cubicBezTo>
                  <a:cubicBezTo>
                    <a:pt x="333" y="372"/>
                    <a:pt x="334" y="372"/>
                    <a:pt x="334" y="371"/>
                  </a:cubicBezTo>
                  <a:cubicBezTo>
                    <a:pt x="334" y="372"/>
                    <a:pt x="334" y="372"/>
                    <a:pt x="335" y="372"/>
                  </a:cubicBezTo>
                  <a:cubicBezTo>
                    <a:pt x="335" y="373"/>
                    <a:pt x="335" y="373"/>
                    <a:pt x="335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6"/>
                    <a:pt x="337" y="377"/>
                    <a:pt x="337" y="378"/>
                  </a:cubicBezTo>
                  <a:cubicBezTo>
                    <a:pt x="338" y="380"/>
                    <a:pt x="340" y="383"/>
                    <a:pt x="341" y="386"/>
                  </a:cubicBezTo>
                  <a:cubicBezTo>
                    <a:pt x="345" y="391"/>
                    <a:pt x="348" y="396"/>
                    <a:pt x="352" y="400"/>
                  </a:cubicBezTo>
                  <a:cubicBezTo>
                    <a:pt x="356" y="405"/>
                    <a:pt x="361" y="409"/>
                    <a:pt x="365" y="413"/>
                  </a:cubicBezTo>
                  <a:cubicBezTo>
                    <a:pt x="368" y="415"/>
                    <a:pt x="370" y="416"/>
                    <a:pt x="373" y="418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6" y="420"/>
                    <a:pt x="376" y="420"/>
                    <a:pt x="376" y="420"/>
                  </a:cubicBezTo>
                  <a:cubicBezTo>
                    <a:pt x="376" y="420"/>
                    <a:pt x="377" y="420"/>
                    <a:pt x="378" y="421"/>
                  </a:cubicBezTo>
                  <a:cubicBezTo>
                    <a:pt x="372" y="434"/>
                    <a:pt x="372" y="434"/>
                    <a:pt x="372" y="434"/>
                  </a:cubicBezTo>
                  <a:cubicBezTo>
                    <a:pt x="369" y="440"/>
                    <a:pt x="367" y="445"/>
                    <a:pt x="364" y="451"/>
                  </a:cubicBezTo>
                  <a:cubicBezTo>
                    <a:pt x="359" y="462"/>
                    <a:pt x="355" y="473"/>
                    <a:pt x="350" y="484"/>
                  </a:cubicBezTo>
                  <a:cubicBezTo>
                    <a:pt x="355" y="473"/>
                    <a:pt x="359" y="462"/>
                    <a:pt x="364" y="451"/>
                  </a:cubicBezTo>
                  <a:cubicBezTo>
                    <a:pt x="367" y="445"/>
                    <a:pt x="369" y="439"/>
                    <a:pt x="371" y="434"/>
                  </a:cubicBezTo>
                  <a:cubicBezTo>
                    <a:pt x="377" y="421"/>
                    <a:pt x="377" y="421"/>
                    <a:pt x="377" y="421"/>
                  </a:cubicBezTo>
                  <a:cubicBezTo>
                    <a:pt x="377" y="420"/>
                    <a:pt x="376" y="420"/>
                    <a:pt x="376" y="420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373" y="418"/>
                    <a:pt x="373" y="418"/>
                    <a:pt x="373" y="418"/>
                  </a:cubicBezTo>
                  <a:cubicBezTo>
                    <a:pt x="370" y="417"/>
                    <a:pt x="368" y="415"/>
                    <a:pt x="365" y="413"/>
                  </a:cubicBezTo>
                  <a:cubicBezTo>
                    <a:pt x="360" y="409"/>
                    <a:pt x="356" y="405"/>
                    <a:pt x="352" y="400"/>
                  </a:cubicBezTo>
                  <a:cubicBezTo>
                    <a:pt x="348" y="396"/>
                    <a:pt x="344" y="391"/>
                    <a:pt x="341" y="386"/>
                  </a:cubicBezTo>
                  <a:cubicBezTo>
                    <a:pt x="340" y="383"/>
                    <a:pt x="338" y="380"/>
                    <a:pt x="337" y="378"/>
                  </a:cubicBezTo>
                  <a:cubicBezTo>
                    <a:pt x="336" y="376"/>
                    <a:pt x="336" y="376"/>
                    <a:pt x="336" y="376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5" y="374"/>
                    <a:pt x="335" y="374"/>
                    <a:pt x="335" y="374"/>
                  </a:cubicBezTo>
                  <a:cubicBezTo>
                    <a:pt x="335" y="373"/>
                    <a:pt x="335" y="373"/>
                    <a:pt x="335" y="372"/>
                  </a:cubicBezTo>
                  <a:cubicBezTo>
                    <a:pt x="334" y="372"/>
                    <a:pt x="334" y="372"/>
                    <a:pt x="334" y="371"/>
                  </a:cubicBezTo>
                  <a:cubicBezTo>
                    <a:pt x="334" y="372"/>
                    <a:pt x="333" y="372"/>
                    <a:pt x="332" y="372"/>
                  </a:cubicBezTo>
                  <a:cubicBezTo>
                    <a:pt x="330" y="373"/>
                    <a:pt x="330" y="373"/>
                    <a:pt x="330" y="373"/>
                  </a:cubicBezTo>
                  <a:cubicBezTo>
                    <a:pt x="328" y="374"/>
                    <a:pt x="328" y="374"/>
                    <a:pt x="328" y="374"/>
                  </a:cubicBezTo>
                  <a:cubicBezTo>
                    <a:pt x="324" y="375"/>
                    <a:pt x="321" y="375"/>
                    <a:pt x="318" y="376"/>
                  </a:cubicBezTo>
                  <a:cubicBezTo>
                    <a:pt x="311" y="377"/>
                    <a:pt x="304" y="378"/>
                    <a:pt x="297" y="377"/>
                  </a:cubicBezTo>
                  <a:cubicBezTo>
                    <a:pt x="290" y="377"/>
                    <a:pt x="283" y="376"/>
                    <a:pt x="276" y="374"/>
                  </a:cubicBezTo>
                  <a:cubicBezTo>
                    <a:pt x="273" y="374"/>
                    <a:pt x="270" y="373"/>
                    <a:pt x="266" y="371"/>
                  </a:cubicBezTo>
                  <a:cubicBezTo>
                    <a:pt x="265" y="371"/>
                    <a:pt x="265" y="371"/>
                    <a:pt x="264" y="370"/>
                  </a:cubicBezTo>
                  <a:cubicBezTo>
                    <a:pt x="263" y="370"/>
                    <a:pt x="263" y="370"/>
                    <a:pt x="263" y="370"/>
                  </a:cubicBezTo>
                  <a:cubicBezTo>
                    <a:pt x="262" y="370"/>
                    <a:pt x="262" y="370"/>
                    <a:pt x="262" y="370"/>
                  </a:cubicBezTo>
                  <a:cubicBezTo>
                    <a:pt x="262" y="369"/>
                    <a:pt x="262" y="369"/>
                    <a:pt x="262" y="369"/>
                  </a:cubicBezTo>
                  <a:cubicBezTo>
                    <a:pt x="261" y="369"/>
                    <a:pt x="260" y="369"/>
                    <a:pt x="259" y="368"/>
                  </a:cubicBezTo>
                  <a:cubicBezTo>
                    <a:pt x="258" y="369"/>
                    <a:pt x="257" y="370"/>
                    <a:pt x="255" y="373"/>
                  </a:cubicBezTo>
                  <a:cubicBezTo>
                    <a:pt x="253" y="375"/>
                    <a:pt x="250" y="377"/>
                    <a:pt x="248" y="379"/>
                  </a:cubicBezTo>
                  <a:cubicBezTo>
                    <a:pt x="244" y="384"/>
                    <a:pt x="239" y="388"/>
                    <a:pt x="235" y="392"/>
                  </a:cubicBezTo>
                  <a:cubicBezTo>
                    <a:pt x="234" y="393"/>
                    <a:pt x="235" y="393"/>
                    <a:pt x="236" y="393"/>
                  </a:cubicBezTo>
                  <a:cubicBezTo>
                    <a:pt x="236" y="392"/>
                    <a:pt x="238" y="391"/>
                    <a:pt x="242" y="388"/>
                  </a:cubicBezTo>
                  <a:cubicBezTo>
                    <a:pt x="244" y="386"/>
                    <a:pt x="247" y="384"/>
                    <a:pt x="251" y="380"/>
                  </a:cubicBezTo>
                  <a:cubicBezTo>
                    <a:pt x="252" y="378"/>
                    <a:pt x="254" y="377"/>
                    <a:pt x="256" y="374"/>
                  </a:cubicBezTo>
                  <a:cubicBezTo>
                    <a:pt x="259" y="372"/>
                    <a:pt x="259" y="372"/>
                    <a:pt x="259" y="372"/>
                  </a:cubicBezTo>
                  <a:cubicBezTo>
                    <a:pt x="259" y="371"/>
                    <a:pt x="259" y="371"/>
                    <a:pt x="260" y="371"/>
                  </a:cubicBezTo>
                  <a:cubicBezTo>
                    <a:pt x="260" y="371"/>
                    <a:pt x="260" y="371"/>
                    <a:pt x="260" y="371"/>
                  </a:cubicBezTo>
                  <a:cubicBezTo>
                    <a:pt x="261" y="371"/>
                    <a:pt x="261" y="371"/>
                    <a:pt x="261" y="371"/>
                  </a:cubicBezTo>
                  <a:cubicBezTo>
                    <a:pt x="262" y="372"/>
                    <a:pt x="262" y="372"/>
                    <a:pt x="262" y="372"/>
                  </a:cubicBezTo>
                  <a:cubicBezTo>
                    <a:pt x="264" y="373"/>
                    <a:pt x="266" y="374"/>
                    <a:pt x="268" y="374"/>
                  </a:cubicBezTo>
                  <a:cubicBezTo>
                    <a:pt x="273" y="376"/>
                    <a:pt x="277" y="377"/>
                    <a:pt x="282" y="378"/>
                  </a:cubicBezTo>
                  <a:cubicBezTo>
                    <a:pt x="291" y="379"/>
                    <a:pt x="299" y="379"/>
                    <a:pt x="307" y="379"/>
                  </a:cubicBezTo>
                  <a:cubicBezTo>
                    <a:pt x="312" y="379"/>
                    <a:pt x="317" y="378"/>
                    <a:pt x="323" y="377"/>
                  </a:cubicBezTo>
                  <a:cubicBezTo>
                    <a:pt x="325" y="377"/>
                    <a:pt x="328" y="376"/>
                    <a:pt x="331" y="375"/>
                  </a:cubicBezTo>
                  <a:cubicBezTo>
                    <a:pt x="332" y="375"/>
                    <a:pt x="332" y="375"/>
                    <a:pt x="332" y="375"/>
                  </a:cubicBezTo>
                  <a:cubicBezTo>
                    <a:pt x="333" y="374"/>
                    <a:pt x="333" y="374"/>
                    <a:pt x="333" y="374"/>
                  </a:cubicBezTo>
                  <a:cubicBezTo>
                    <a:pt x="333" y="375"/>
                    <a:pt x="333" y="375"/>
                    <a:pt x="333" y="375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6"/>
                    <a:pt x="334" y="376"/>
                    <a:pt x="334" y="376"/>
                  </a:cubicBezTo>
                  <a:cubicBezTo>
                    <a:pt x="334" y="377"/>
                    <a:pt x="334" y="377"/>
                    <a:pt x="334" y="377"/>
                  </a:cubicBezTo>
                  <a:cubicBezTo>
                    <a:pt x="334" y="378"/>
                    <a:pt x="334" y="378"/>
                    <a:pt x="334" y="378"/>
                  </a:cubicBezTo>
                  <a:cubicBezTo>
                    <a:pt x="336" y="380"/>
                    <a:pt x="337" y="383"/>
                    <a:pt x="339" y="386"/>
                  </a:cubicBezTo>
                  <a:cubicBezTo>
                    <a:pt x="342" y="391"/>
                    <a:pt x="345" y="397"/>
                    <a:pt x="350" y="401"/>
                  </a:cubicBezTo>
                  <a:cubicBezTo>
                    <a:pt x="354" y="406"/>
                    <a:pt x="358" y="411"/>
                    <a:pt x="363" y="415"/>
                  </a:cubicBezTo>
                  <a:cubicBezTo>
                    <a:pt x="366" y="417"/>
                    <a:pt x="369" y="418"/>
                    <a:pt x="371" y="420"/>
                  </a:cubicBezTo>
                  <a:cubicBezTo>
                    <a:pt x="374" y="421"/>
                    <a:pt x="374" y="421"/>
                    <a:pt x="374" y="421"/>
                  </a:cubicBezTo>
                  <a:cubicBezTo>
                    <a:pt x="374" y="422"/>
                    <a:pt x="374" y="422"/>
                    <a:pt x="374" y="422"/>
                  </a:cubicBezTo>
                  <a:cubicBezTo>
                    <a:pt x="374" y="422"/>
                    <a:pt x="374" y="422"/>
                    <a:pt x="374" y="423"/>
                  </a:cubicBezTo>
                  <a:cubicBezTo>
                    <a:pt x="372" y="428"/>
                    <a:pt x="372" y="428"/>
                    <a:pt x="372" y="428"/>
                  </a:cubicBezTo>
                  <a:cubicBezTo>
                    <a:pt x="366" y="440"/>
                    <a:pt x="366" y="440"/>
                    <a:pt x="366" y="440"/>
                  </a:cubicBezTo>
                  <a:cubicBezTo>
                    <a:pt x="363" y="448"/>
                    <a:pt x="360" y="456"/>
                    <a:pt x="356" y="464"/>
                  </a:cubicBezTo>
                  <a:cubicBezTo>
                    <a:pt x="350" y="480"/>
                    <a:pt x="344" y="495"/>
                    <a:pt x="338" y="511"/>
                  </a:cubicBezTo>
                  <a:cubicBezTo>
                    <a:pt x="330" y="534"/>
                    <a:pt x="322" y="557"/>
                    <a:pt x="315" y="580"/>
                  </a:cubicBezTo>
                  <a:cubicBezTo>
                    <a:pt x="314" y="585"/>
                    <a:pt x="312" y="591"/>
                    <a:pt x="310" y="597"/>
                  </a:cubicBezTo>
                  <a:cubicBezTo>
                    <a:pt x="308" y="606"/>
                    <a:pt x="308" y="606"/>
                    <a:pt x="308" y="606"/>
                  </a:cubicBezTo>
                  <a:cubicBezTo>
                    <a:pt x="307" y="608"/>
                    <a:pt x="307" y="608"/>
                    <a:pt x="307" y="608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7" y="609"/>
                    <a:pt x="307" y="609"/>
                    <a:pt x="307" y="609"/>
                  </a:cubicBezTo>
                  <a:cubicBezTo>
                    <a:pt x="306" y="609"/>
                    <a:pt x="306" y="609"/>
                    <a:pt x="306" y="609"/>
                  </a:cubicBezTo>
                  <a:cubicBezTo>
                    <a:pt x="304" y="609"/>
                    <a:pt x="304" y="609"/>
                    <a:pt x="304" y="609"/>
                  </a:cubicBezTo>
                  <a:cubicBezTo>
                    <a:pt x="295" y="609"/>
                    <a:pt x="295" y="609"/>
                    <a:pt x="295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6" y="609"/>
                    <a:pt x="286" y="609"/>
                    <a:pt x="286" y="609"/>
                  </a:cubicBezTo>
                  <a:cubicBezTo>
                    <a:pt x="280" y="587"/>
                    <a:pt x="280" y="587"/>
                    <a:pt x="280" y="587"/>
                  </a:cubicBezTo>
                  <a:cubicBezTo>
                    <a:pt x="277" y="579"/>
                    <a:pt x="275" y="571"/>
                    <a:pt x="272" y="563"/>
                  </a:cubicBezTo>
                  <a:cubicBezTo>
                    <a:pt x="267" y="547"/>
                    <a:pt x="262" y="531"/>
                    <a:pt x="256" y="515"/>
                  </a:cubicBezTo>
                  <a:cubicBezTo>
                    <a:pt x="246" y="484"/>
                    <a:pt x="234" y="454"/>
                    <a:pt x="222" y="429"/>
                  </a:cubicBezTo>
                  <a:cubicBezTo>
                    <a:pt x="217" y="418"/>
                    <a:pt x="214" y="411"/>
                    <a:pt x="211" y="408"/>
                  </a:cubicBezTo>
                  <a:cubicBezTo>
                    <a:pt x="210" y="406"/>
                    <a:pt x="210" y="405"/>
                    <a:pt x="209" y="405"/>
                  </a:cubicBezTo>
                  <a:cubicBezTo>
                    <a:pt x="212" y="404"/>
                    <a:pt x="215" y="402"/>
                    <a:pt x="220" y="400"/>
                  </a:cubicBezTo>
                  <a:cubicBezTo>
                    <a:pt x="223" y="398"/>
                    <a:pt x="226" y="395"/>
                    <a:pt x="229" y="393"/>
                  </a:cubicBezTo>
                  <a:cubicBezTo>
                    <a:pt x="232" y="391"/>
                    <a:pt x="234" y="389"/>
                    <a:pt x="234" y="389"/>
                  </a:cubicBezTo>
                  <a:cubicBezTo>
                    <a:pt x="237" y="388"/>
                    <a:pt x="236" y="389"/>
                    <a:pt x="235" y="391"/>
                  </a:cubicBezTo>
                  <a:cubicBezTo>
                    <a:pt x="240" y="387"/>
                    <a:pt x="244" y="383"/>
                    <a:pt x="248" y="379"/>
                  </a:cubicBezTo>
                  <a:close/>
                  <a:moveTo>
                    <a:pt x="318" y="622"/>
                  </a:moveTo>
                  <a:cubicBezTo>
                    <a:pt x="319" y="621"/>
                    <a:pt x="319" y="621"/>
                    <a:pt x="319" y="621"/>
                  </a:cubicBezTo>
                  <a:cubicBezTo>
                    <a:pt x="323" y="606"/>
                    <a:pt x="323" y="606"/>
                    <a:pt x="323" y="606"/>
                  </a:cubicBezTo>
                  <a:cubicBezTo>
                    <a:pt x="325" y="599"/>
                    <a:pt x="327" y="592"/>
                    <a:pt x="329" y="585"/>
                  </a:cubicBezTo>
                  <a:cubicBezTo>
                    <a:pt x="337" y="557"/>
                    <a:pt x="346" y="530"/>
                    <a:pt x="356" y="502"/>
                  </a:cubicBezTo>
                  <a:cubicBezTo>
                    <a:pt x="361" y="489"/>
                    <a:pt x="366" y="475"/>
                    <a:pt x="372" y="462"/>
                  </a:cubicBezTo>
                  <a:cubicBezTo>
                    <a:pt x="374" y="455"/>
                    <a:pt x="377" y="448"/>
                    <a:pt x="380" y="442"/>
                  </a:cubicBezTo>
                  <a:cubicBezTo>
                    <a:pt x="385" y="432"/>
                    <a:pt x="385" y="432"/>
                    <a:pt x="385" y="432"/>
                  </a:cubicBezTo>
                  <a:cubicBezTo>
                    <a:pt x="392" y="416"/>
                    <a:pt x="392" y="416"/>
                    <a:pt x="392" y="416"/>
                  </a:cubicBezTo>
                  <a:cubicBezTo>
                    <a:pt x="386" y="413"/>
                    <a:pt x="386" y="413"/>
                    <a:pt x="386" y="413"/>
                  </a:cubicBezTo>
                  <a:cubicBezTo>
                    <a:pt x="385" y="412"/>
                    <a:pt x="384" y="412"/>
                    <a:pt x="383" y="411"/>
                  </a:cubicBezTo>
                  <a:cubicBezTo>
                    <a:pt x="381" y="410"/>
                    <a:pt x="381" y="410"/>
                    <a:pt x="381" y="410"/>
                  </a:cubicBezTo>
                  <a:cubicBezTo>
                    <a:pt x="381" y="410"/>
                    <a:pt x="381" y="410"/>
                    <a:pt x="380" y="410"/>
                  </a:cubicBezTo>
                  <a:cubicBezTo>
                    <a:pt x="380" y="410"/>
                    <a:pt x="380" y="410"/>
                    <a:pt x="380" y="410"/>
                  </a:cubicBezTo>
                  <a:cubicBezTo>
                    <a:pt x="378" y="409"/>
                    <a:pt x="376" y="407"/>
                    <a:pt x="374" y="406"/>
                  </a:cubicBezTo>
                  <a:cubicBezTo>
                    <a:pt x="371" y="404"/>
                    <a:pt x="367" y="401"/>
                    <a:pt x="364" y="398"/>
                  </a:cubicBezTo>
                  <a:cubicBezTo>
                    <a:pt x="358" y="392"/>
                    <a:pt x="353" y="385"/>
                    <a:pt x="349" y="377"/>
                  </a:cubicBezTo>
                  <a:cubicBezTo>
                    <a:pt x="353" y="385"/>
                    <a:pt x="358" y="392"/>
                    <a:pt x="364" y="398"/>
                  </a:cubicBezTo>
                  <a:cubicBezTo>
                    <a:pt x="367" y="401"/>
                    <a:pt x="371" y="404"/>
                    <a:pt x="374" y="406"/>
                  </a:cubicBezTo>
                  <a:cubicBezTo>
                    <a:pt x="376" y="407"/>
                    <a:pt x="378" y="409"/>
                    <a:pt x="380" y="410"/>
                  </a:cubicBezTo>
                  <a:cubicBezTo>
                    <a:pt x="383" y="412"/>
                    <a:pt x="388" y="414"/>
                    <a:pt x="391" y="416"/>
                  </a:cubicBezTo>
                  <a:cubicBezTo>
                    <a:pt x="384" y="433"/>
                    <a:pt x="384" y="433"/>
                    <a:pt x="384" y="433"/>
                  </a:cubicBezTo>
                  <a:cubicBezTo>
                    <a:pt x="379" y="445"/>
                    <a:pt x="379" y="445"/>
                    <a:pt x="379" y="445"/>
                  </a:cubicBezTo>
                  <a:cubicBezTo>
                    <a:pt x="375" y="452"/>
                    <a:pt x="372" y="460"/>
                    <a:pt x="369" y="468"/>
                  </a:cubicBezTo>
                  <a:cubicBezTo>
                    <a:pt x="363" y="483"/>
                    <a:pt x="357" y="499"/>
                    <a:pt x="351" y="515"/>
                  </a:cubicBezTo>
                  <a:cubicBezTo>
                    <a:pt x="340" y="546"/>
                    <a:pt x="330" y="578"/>
                    <a:pt x="321" y="612"/>
                  </a:cubicBezTo>
                  <a:cubicBezTo>
                    <a:pt x="321" y="611"/>
                    <a:pt x="321" y="609"/>
                    <a:pt x="320" y="612"/>
                  </a:cubicBezTo>
                  <a:cubicBezTo>
                    <a:pt x="329" y="579"/>
                    <a:pt x="339" y="546"/>
                    <a:pt x="350" y="515"/>
                  </a:cubicBezTo>
                  <a:cubicBezTo>
                    <a:pt x="356" y="499"/>
                    <a:pt x="362" y="483"/>
                    <a:pt x="368" y="468"/>
                  </a:cubicBezTo>
                  <a:cubicBezTo>
                    <a:pt x="371" y="460"/>
                    <a:pt x="375" y="452"/>
                    <a:pt x="378" y="444"/>
                  </a:cubicBezTo>
                  <a:cubicBezTo>
                    <a:pt x="383" y="433"/>
                    <a:pt x="383" y="433"/>
                    <a:pt x="383" y="433"/>
                  </a:cubicBezTo>
                  <a:cubicBezTo>
                    <a:pt x="391" y="416"/>
                    <a:pt x="391" y="416"/>
                    <a:pt x="391" y="416"/>
                  </a:cubicBezTo>
                  <a:cubicBezTo>
                    <a:pt x="384" y="413"/>
                    <a:pt x="384" y="413"/>
                    <a:pt x="384" y="413"/>
                  </a:cubicBezTo>
                  <a:cubicBezTo>
                    <a:pt x="383" y="413"/>
                    <a:pt x="383" y="412"/>
                    <a:pt x="382" y="412"/>
                  </a:cubicBezTo>
                  <a:cubicBezTo>
                    <a:pt x="380" y="411"/>
                    <a:pt x="380" y="411"/>
                    <a:pt x="380" y="411"/>
                  </a:cubicBezTo>
                  <a:cubicBezTo>
                    <a:pt x="379" y="410"/>
                    <a:pt x="379" y="410"/>
                    <a:pt x="379" y="410"/>
                  </a:cubicBezTo>
                  <a:cubicBezTo>
                    <a:pt x="377" y="409"/>
                    <a:pt x="375" y="408"/>
                    <a:pt x="373" y="406"/>
                  </a:cubicBezTo>
                  <a:cubicBezTo>
                    <a:pt x="369" y="404"/>
                    <a:pt x="366" y="401"/>
                    <a:pt x="363" y="397"/>
                  </a:cubicBezTo>
                  <a:cubicBezTo>
                    <a:pt x="356" y="391"/>
                    <a:pt x="350" y="383"/>
                    <a:pt x="346" y="374"/>
                  </a:cubicBezTo>
                  <a:cubicBezTo>
                    <a:pt x="347" y="374"/>
                    <a:pt x="347" y="374"/>
                    <a:pt x="347" y="374"/>
                  </a:cubicBezTo>
                  <a:cubicBezTo>
                    <a:pt x="347" y="373"/>
                    <a:pt x="346" y="372"/>
                    <a:pt x="346" y="372"/>
                  </a:cubicBezTo>
                  <a:cubicBezTo>
                    <a:pt x="346" y="371"/>
                    <a:pt x="346" y="371"/>
                    <a:pt x="346" y="371"/>
                  </a:cubicBezTo>
                  <a:cubicBezTo>
                    <a:pt x="345" y="371"/>
                    <a:pt x="345" y="371"/>
                    <a:pt x="345" y="371"/>
                  </a:cubicBezTo>
                  <a:cubicBezTo>
                    <a:pt x="345" y="370"/>
                    <a:pt x="345" y="370"/>
                    <a:pt x="345" y="370"/>
                  </a:cubicBezTo>
                  <a:cubicBezTo>
                    <a:pt x="344" y="368"/>
                    <a:pt x="344" y="368"/>
                    <a:pt x="344" y="368"/>
                  </a:cubicBezTo>
                  <a:cubicBezTo>
                    <a:pt x="343" y="364"/>
                    <a:pt x="342" y="361"/>
                    <a:pt x="340" y="358"/>
                  </a:cubicBezTo>
                  <a:cubicBezTo>
                    <a:pt x="337" y="359"/>
                    <a:pt x="334" y="360"/>
                    <a:pt x="331" y="361"/>
                  </a:cubicBezTo>
                  <a:cubicBezTo>
                    <a:pt x="330" y="362"/>
                    <a:pt x="330" y="362"/>
                    <a:pt x="329" y="362"/>
                  </a:cubicBezTo>
                  <a:cubicBezTo>
                    <a:pt x="327" y="363"/>
                    <a:pt x="327" y="363"/>
                    <a:pt x="327" y="363"/>
                  </a:cubicBezTo>
                  <a:cubicBezTo>
                    <a:pt x="325" y="363"/>
                    <a:pt x="325" y="363"/>
                    <a:pt x="325" y="363"/>
                  </a:cubicBezTo>
                  <a:cubicBezTo>
                    <a:pt x="322" y="364"/>
                    <a:pt x="319" y="365"/>
                    <a:pt x="316" y="365"/>
                  </a:cubicBezTo>
                  <a:cubicBezTo>
                    <a:pt x="310" y="366"/>
                    <a:pt x="304" y="367"/>
                    <a:pt x="297" y="367"/>
                  </a:cubicBezTo>
                  <a:cubicBezTo>
                    <a:pt x="291" y="366"/>
                    <a:pt x="285" y="365"/>
                    <a:pt x="279" y="364"/>
                  </a:cubicBezTo>
                  <a:cubicBezTo>
                    <a:pt x="276" y="363"/>
                    <a:pt x="273" y="362"/>
                    <a:pt x="270" y="361"/>
                  </a:cubicBezTo>
                  <a:cubicBezTo>
                    <a:pt x="269" y="361"/>
                    <a:pt x="269" y="361"/>
                    <a:pt x="268" y="360"/>
                  </a:cubicBezTo>
                  <a:cubicBezTo>
                    <a:pt x="267" y="360"/>
                    <a:pt x="267" y="360"/>
                    <a:pt x="267" y="360"/>
                  </a:cubicBezTo>
                  <a:cubicBezTo>
                    <a:pt x="266" y="360"/>
                    <a:pt x="266" y="360"/>
                    <a:pt x="266" y="360"/>
                  </a:cubicBezTo>
                  <a:cubicBezTo>
                    <a:pt x="265" y="359"/>
                    <a:pt x="265" y="359"/>
                    <a:pt x="265" y="359"/>
                  </a:cubicBezTo>
                  <a:cubicBezTo>
                    <a:pt x="263" y="358"/>
                    <a:pt x="263" y="358"/>
                    <a:pt x="263" y="358"/>
                  </a:cubicBezTo>
                  <a:cubicBezTo>
                    <a:pt x="261" y="357"/>
                    <a:pt x="261" y="357"/>
                    <a:pt x="261" y="357"/>
                  </a:cubicBezTo>
                  <a:cubicBezTo>
                    <a:pt x="256" y="354"/>
                    <a:pt x="256" y="354"/>
                    <a:pt x="256" y="354"/>
                  </a:cubicBezTo>
                  <a:cubicBezTo>
                    <a:pt x="251" y="361"/>
                    <a:pt x="251" y="361"/>
                    <a:pt x="251" y="361"/>
                  </a:cubicBezTo>
                  <a:cubicBezTo>
                    <a:pt x="248" y="364"/>
                    <a:pt x="248" y="364"/>
                    <a:pt x="248" y="364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3" y="369"/>
                    <a:pt x="243" y="369"/>
                    <a:pt x="243" y="369"/>
                  </a:cubicBezTo>
                  <a:cubicBezTo>
                    <a:pt x="241" y="371"/>
                    <a:pt x="239" y="373"/>
                    <a:pt x="237" y="375"/>
                  </a:cubicBezTo>
                  <a:cubicBezTo>
                    <a:pt x="233" y="379"/>
                    <a:pt x="230" y="383"/>
                    <a:pt x="226" y="386"/>
                  </a:cubicBezTo>
                  <a:cubicBezTo>
                    <a:pt x="231" y="383"/>
                    <a:pt x="236" y="378"/>
                    <a:pt x="241" y="374"/>
                  </a:cubicBezTo>
                  <a:cubicBezTo>
                    <a:pt x="243" y="372"/>
                    <a:pt x="245" y="370"/>
                    <a:pt x="247" y="367"/>
                  </a:cubicBezTo>
                  <a:cubicBezTo>
                    <a:pt x="249" y="366"/>
                    <a:pt x="249" y="366"/>
                    <a:pt x="249" y="366"/>
                  </a:cubicBezTo>
                  <a:cubicBezTo>
                    <a:pt x="250" y="365"/>
                    <a:pt x="250" y="365"/>
                    <a:pt x="250" y="365"/>
                  </a:cubicBezTo>
                  <a:cubicBezTo>
                    <a:pt x="251" y="363"/>
                    <a:pt x="251" y="363"/>
                    <a:pt x="251" y="363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61" y="359"/>
                    <a:pt x="261" y="359"/>
                    <a:pt x="261" y="359"/>
                  </a:cubicBezTo>
                  <a:cubicBezTo>
                    <a:pt x="263" y="360"/>
                    <a:pt x="263" y="360"/>
                    <a:pt x="263" y="360"/>
                  </a:cubicBezTo>
                  <a:cubicBezTo>
                    <a:pt x="264" y="361"/>
                    <a:pt x="264" y="361"/>
                    <a:pt x="264" y="361"/>
                  </a:cubicBezTo>
                  <a:cubicBezTo>
                    <a:pt x="266" y="362"/>
                    <a:pt x="266" y="362"/>
                    <a:pt x="267" y="362"/>
                  </a:cubicBezTo>
                  <a:cubicBezTo>
                    <a:pt x="269" y="363"/>
                    <a:pt x="269" y="363"/>
                    <a:pt x="269" y="363"/>
                  </a:cubicBezTo>
                  <a:cubicBezTo>
                    <a:pt x="272" y="364"/>
                    <a:pt x="275" y="365"/>
                    <a:pt x="278" y="366"/>
                  </a:cubicBezTo>
                  <a:cubicBezTo>
                    <a:pt x="284" y="367"/>
                    <a:pt x="291" y="368"/>
                    <a:pt x="297" y="369"/>
                  </a:cubicBezTo>
                  <a:cubicBezTo>
                    <a:pt x="303" y="369"/>
                    <a:pt x="310" y="369"/>
                    <a:pt x="316" y="368"/>
                  </a:cubicBezTo>
                  <a:cubicBezTo>
                    <a:pt x="319" y="367"/>
                    <a:pt x="322" y="367"/>
                    <a:pt x="325" y="366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9" y="365"/>
                    <a:pt x="329" y="365"/>
                    <a:pt x="329" y="365"/>
                  </a:cubicBezTo>
                  <a:cubicBezTo>
                    <a:pt x="330" y="364"/>
                    <a:pt x="331" y="364"/>
                    <a:pt x="331" y="364"/>
                  </a:cubicBezTo>
                  <a:cubicBezTo>
                    <a:pt x="334" y="363"/>
                    <a:pt x="336" y="362"/>
                    <a:pt x="339" y="361"/>
                  </a:cubicBezTo>
                  <a:cubicBezTo>
                    <a:pt x="342" y="368"/>
                    <a:pt x="342" y="368"/>
                    <a:pt x="342" y="368"/>
                  </a:cubicBezTo>
                  <a:cubicBezTo>
                    <a:pt x="342" y="369"/>
                    <a:pt x="342" y="370"/>
                    <a:pt x="343" y="371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4" y="373"/>
                    <a:pt x="344" y="373"/>
                    <a:pt x="344" y="373"/>
                  </a:cubicBezTo>
                  <a:cubicBezTo>
                    <a:pt x="345" y="376"/>
                    <a:pt x="346" y="378"/>
                    <a:pt x="348" y="381"/>
                  </a:cubicBezTo>
                  <a:cubicBezTo>
                    <a:pt x="351" y="386"/>
                    <a:pt x="354" y="390"/>
                    <a:pt x="358" y="394"/>
                  </a:cubicBezTo>
                  <a:cubicBezTo>
                    <a:pt x="361" y="399"/>
                    <a:pt x="366" y="403"/>
                    <a:pt x="370" y="406"/>
                  </a:cubicBezTo>
                  <a:cubicBezTo>
                    <a:pt x="372" y="408"/>
                    <a:pt x="375" y="409"/>
                    <a:pt x="377" y="411"/>
                  </a:cubicBezTo>
                  <a:cubicBezTo>
                    <a:pt x="378" y="411"/>
                    <a:pt x="378" y="411"/>
                    <a:pt x="378" y="411"/>
                  </a:cubicBezTo>
                  <a:cubicBezTo>
                    <a:pt x="379" y="412"/>
                    <a:pt x="379" y="412"/>
                    <a:pt x="379" y="412"/>
                  </a:cubicBezTo>
                  <a:cubicBezTo>
                    <a:pt x="380" y="413"/>
                    <a:pt x="381" y="413"/>
                    <a:pt x="382" y="414"/>
                  </a:cubicBezTo>
                  <a:cubicBezTo>
                    <a:pt x="384" y="415"/>
                    <a:pt x="386" y="416"/>
                    <a:pt x="388" y="417"/>
                  </a:cubicBezTo>
                  <a:cubicBezTo>
                    <a:pt x="381" y="433"/>
                    <a:pt x="381" y="433"/>
                    <a:pt x="381" y="433"/>
                  </a:cubicBezTo>
                  <a:cubicBezTo>
                    <a:pt x="376" y="445"/>
                    <a:pt x="376" y="445"/>
                    <a:pt x="376" y="445"/>
                  </a:cubicBezTo>
                  <a:cubicBezTo>
                    <a:pt x="372" y="454"/>
                    <a:pt x="369" y="462"/>
                    <a:pt x="365" y="471"/>
                  </a:cubicBezTo>
                  <a:cubicBezTo>
                    <a:pt x="359" y="488"/>
                    <a:pt x="352" y="504"/>
                    <a:pt x="346" y="521"/>
                  </a:cubicBezTo>
                  <a:cubicBezTo>
                    <a:pt x="352" y="505"/>
                    <a:pt x="358" y="488"/>
                    <a:pt x="365" y="471"/>
                  </a:cubicBezTo>
                  <a:cubicBezTo>
                    <a:pt x="368" y="462"/>
                    <a:pt x="372" y="454"/>
                    <a:pt x="375" y="445"/>
                  </a:cubicBezTo>
                  <a:cubicBezTo>
                    <a:pt x="377" y="441"/>
                    <a:pt x="379" y="437"/>
                    <a:pt x="381" y="433"/>
                  </a:cubicBezTo>
                  <a:cubicBezTo>
                    <a:pt x="388" y="417"/>
                    <a:pt x="388" y="417"/>
                    <a:pt x="388" y="417"/>
                  </a:cubicBezTo>
                  <a:cubicBezTo>
                    <a:pt x="385" y="416"/>
                    <a:pt x="382" y="414"/>
                    <a:pt x="380" y="413"/>
                  </a:cubicBezTo>
                  <a:cubicBezTo>
                    <a:pt x="380" y="413"/>
                    <a:pt x="379" y="413"/>
                    <a:pt x="379" y="412"/>
                  </a:cubicBezTo>
                  <a:cubicBezTo>
                    <a:pt x="378" y="412"/>
                    <a:pt x="378" y="412"/>
                    <a:pt x="378" y="412"/>
                  </a:cubicBezTo>
                  <a:cubicBezTo>
                    <a:pt x="377" y="411"/>
                    <a:pt x="377" y="411"/>
                    <a:pt x="377" y="411"/>
                  </a:cubicBezTo>
                  <a:cubicBezTo>
                    <a:pt x="376" y="411"/>
                    <a:pt x="375" y="410"/>
                    <a:pt x="375" y="410"/>
                  </a:cubicBezTo>
                  <a:cubicBezTo>
                    <a:pt x="372" y="408"/>
                    <a:pt x="369" y="406"/>
                    <a:pt x="366" y="403"/>
                  </a:cubicBezTo>
                  <a:cubicBezTo>
                    <a:pt x="360" y="398"/>
                    <a:pt x="355" y="392"/>
                    <a:pt x="351" y="386"/>
                  </a:cubicBezTo>
                  <a:cubicBezTo>
                    <a:pt x="349" y="382"/>
                    <a:pt x="347" y="379"/>
                    <a:pt x="345" y="376"/>
                  </a:cubicBezTo>
                  <a:cubicBezTo>
                    <a:pt x="345" y="375"/>
                    <a:pt x="344" y="374"/>
                    <a:pt x="344" y="373"/>
                  </a:cubicBezTo>
                  <a:cubicBezTo>
                    <a:pt x="343" y="372"/>
                    <a:pt x="343" y="372"/>
                    <a:pt x="343" y="372"/>
                  </a:cubicBezTo>
                  <a:cubicBezTo>
                    <a:pt x="342" y="370"/>
                    <a:pt x="342" y="370"/>
                    <a:pt x="342" y="370"/>
                  </a:cubicBezTo>
                  <a:cubicBezTo>
                    <a:pt x="341" y="367"/>
                    <a:pt x="340" y="364"/>
                    <a:pt x="339" y="361"/>
                  </a:cubicBezTo>
                  <a:cubicBezTo>
                    <a:pt x="336" y="362"/>
                    <a:pt x="334" y="363"/>
                    <a:pt x="331" y="364"/>
                  </a:cubicBezTo>
                  <a:cubicBezTo>
                    <a:pt x="330" y="364"/>
                    <a:pt x="330" y="365"/>
                    <a:pt x="329" y="365"/>
                  </a:cubicBezTo>
                  <a:cubicBezTo>
                    <a:pt x="328" y="365"/>
                    <a:pt x="328" y="365"/>
                    <a:pt x="328" y="365"/>
                  </a:cubicBezTo>
                  <a:cubicBezTo>
                    <a:pt x="325" y="366"/>
                    <a:pt x="325" y="366"/>
                    <a:pt x="325" y="366"/>
                  </a:cubicBezTo>
                  <a:cubicBezTo>
                    <a:pt x="322" y="367"/>
                    <a:pt x="319" y="368"/>
                    <a:pt x="316" y="368"/>
                  </a:cubicBezTo>
                  <a:cubicBezTo>
                    <a:pt x="309" y="369"/>
                    <a:pt x="303" y="369"/>
                    <a:pt x="297" y="369"/>
                  </a:cubicBezTo>
                  <a:cubicBezTo>
                    <a:pt x="290" y="369"/>
                    <a:pt x="284" y="368"/>
                    <a:pt x="278" y="366"/>
                  </a:cubicBezTo>
                  <a:cubicBezTo>
                    <a:pt x="275" y="366"/>
                    <a:pt x="272" y="365"/>
                    <a:pt x="269" y="364"/>
                  </a:cubicBezTo>
                  <a:cubicBezTo>
                    <a:pt x="268" y="363"/>
                    <a:pt x="267" y="363"/>
                    <a:pt x="267" y="363"/>
                  </a:cubicBezTo>
                  <a:cubicBezTo>
                    <a:pt x="266" y="362"/>
                    <a:pt x="266" y="362"/>
                    <a:pt x="264" y="362"/>
                  </a:cubicBezTo>
                  <a:cubicBezTo>
                    <a:pt x="262" y="361"/>
                    <a:pt x="262" y="361"/>
                    <a:pt x="262" y="361"/>
                  </a:cubicBezTo>
                  <a:cubicBezTo>
                    <a:pt x="261" y="360"/>
                    <a:pt x="261" y="360"/>
                    <a:pt x="261" y="360"/>
                  </a:cubicBezTo>
                  <a:cubicBezTo>
                    <a:pt x="257" y="358"/>
                    <a:pt x="257" y="358"/>
                    <a:pt x="257" y="358"/>
                  </a:cubicBezTo>
                  <a:cubicBezTo>
                    <a:pt x="252" y="364"/>
                    <a:pt x="252" y="364"/>
                    <a:pt x="252" y="364"/>
                  </a:cubicBezTo>
                  <a:cubicBezTo>
                    <a:pt x="250" y="366"/>
                    <a:pt x="250" y="366"/>
                    <a:pt x="250" y="366"/>
                  </a:cubicBezTo>
                  <a:cubicBezTo>
                    <a:pt x="248" y="368"/>
                    <a:pt x="248" y="368"/>
                    <a:pt x="248" y="368"/>
                  </a:cubicBezTo>
                  <a:cubicBezTo>
                    <a:pt x="246" y="370"/>
                    <a:pt x="244" y="372"/>
                    <a:pt x="241" y="375"/>
                  </a:cubicBezTo>
                  <a:cubicBezTo>
                    <a:pt x="237" y="379"/>
                    <a:pt x="232" y="383"/>
                    <a:pt x="227" y="387"/>
                  </a:cubicBezTo>
                  <a:cubicBezTo>
                    <a:pt x="225" y="389"/>
                    <a:pt x="222" y="391"/>
                    <a:pt x="220" y="392"/>
                  </a:cubicBezTo>
                  <a:cubicBezTo>
                    <a:pt x="217" y="395"/>
                    <a:pt x="215" y="397"/>
                    <a:pt x="212" y="398"/>
                  </a:cubicBezTo>
                  <a:cubicBezTo>
                    <a:pt x="208" y="402"/>
                    <a:pt x="204" y="405"/>
                    <a:pt x="204" y="406"/>
                  </a:cubicBezTo>
                  <a:cubicBezTo>
                    <a:pt x="205" y="406"/>
                    <a:pt x="206" y="406"/>
                    <a:pt x="208" y="405"/>
                  </a:cubicBezTo>
                  <a:cubicBezTo>
                    <a:pt x="208" y="405"/>
                    <a:pt x="208" y="406"/>
                    <a:pt x="208" y="406"/>
                  </a:cubicBezTo>
                  <a:cubicBezTo>
                    <a:pt x="209" y="411"/>
                    <a:pt x="214" y="426"/>
                    <a:pt x="223" y="449"/>
                  </a:cubicBezTo>
                  <a:cubicBezTo>
                    <a:pt x="222" y="449"/>
                    <a:pt x="222" y="449"/>
                    <a:pt x="222" y="449"/>
                  </a:cubicBezTo>
                  <a:cubicBezTo>
                    <a:pt x="217" y="438"/>
                    <a:pt x="214" y="431"/>
                    <a:pt x="212" y="427"/>
                  </a:cubicBezTo>
                  <a:cubicBezTo>
                    <a:pt x="210" y="423"/>
                    <a:pt x="209" y="422"/>
                    <a:pt x="209" y="422"/>
                  </a:cubicBezTo>
                  <a:cubicBezTo>
                    <a:pt x="207" y="421"/>
                    <a:pt x="208" y="426"/>
                    <a:pt x="206" y="423"/>
                  </a:cubicBezTo>
                  <a:cubicBezTo>
                    <a:pt x="216" y="445"/>
                    <a:pt x="225" y="467"/>
                    <a:pt x="232" y="490"/>
                  </a:cubicBezTo>
                  <a:cubicBezTo>
                    <a:pt x="234" y="496"/>
                    <a:pt x="238" y="507"/>
                    <a:pt x="240" y="513"/>
                  </a:cubicBezTo>
                  <a:cubicBezTo>
                    <a:pt x="251" y="541"/>
                    <a:pt x="260" y="569"/>
                    <a:pt x="268" y="598"/>
                  </a:cubicBezTo>
                  <a:cubicBezTo>
                    <a:pt x="271" y="608"/>
                    <a:pt x="271" y="608"/>
                    <a:pt x="271" y="608"/>
                  </a:cubicBezTo>
                  <a:cubicBezTo>
                    <a:pt x="273" y="614"/>
                    <a:pt x="273" y="614"/>
                    <a:pt x="273" y="614"/>
                  </a:cubicBezTo>
                  <a:cubicBezTo>
                    <a:pt x="274" y="619"/>
                    <a:pt x="274" y="619"/>
                    <a:pt x="274" y="619"/>
                  </a:cubicBezTo>
                  <a:cubicBezTo>
                    <a:pt x="275" y="622"/>
                    <a:pt x="275" y="622"/>
                    <a:pt x="275" y="622"/>
                  </a:cubicBezTo>
                  <a:cubicBezTo>
                    <a:pt x="268" y="622"/>
                    <a:pt x="268" y="622"/>
                    <a:pt x="268" y="622"/>
                  </a:cubicBezTo>
                  <a:cubicBezTo>
                    <a:pt x="268" y="621"/>
                    <a:pt x="268" y="621"/>
                    <a:pt x="268" y="621"/>
                  </a:cubicBezTo>
                  <a:cubicBezTo>
                    <a:pt x="263" y="604"/>
                    <a:pt x="263" y="604"/>
                    <a:pt x="263" y="604"/>
                  </a:cubicBezTo>
                  <a:cubicBezTo>
                    <a:pt x="261" y="595"/>
                    <a:pt x="261" y="595"/>
                    <a:pt x="261" y="595"/>
                  </a:cubicBezTo>
                  <a:cubicBezTo>
                    <a:pt x="257" y="582"/>
                    <a:pt x="253" y="570"/>
                    <a:pt x="249" y="557"/>
                  </a:cubicBezTo>
                  <a:cubicBezTo>
                    <a:pt x="241" y="532"/>
                    <a:pt x="232" y="507"/>
                    <a:pt x="223" y="483"/>
                  </a:cubicBezTo>
                  <a:cubicBezTo>
                    <a:pt x="218" y="471"/>
                    <a:pt x="213" y="459"/>
                    <a:pt x="208" y="447"/>
                  </a:cubicBezTo>
                  <a:cubicBezTo>
                    <a:pt x="206" y="441"/>
                    <a:pt x="203" y="435"/>
                    <a:pt x="201" y="429"/>
                  </a:cubicBezTo>
                  <a:cubicBezTo>
                    <a:pt x="196" y="420"/>
                    <a:pt x="196" y="420"/>
                    <a:pt x="196" y="420"/>
                  </a:cubicBezTo>
                  <a:cubicBezTo>
                    <a:pt x="190" y="406"/>
                    <a:pt x="190" y="406"/>
                    <a:pt x="190" y="406"/>
                  </a:cubicBezTo>
                  <a:cubicBezTo>
                    <a:pt x="185" y="407"/>
                    <a:pt x="185" y="407"/>
                    <a:pt x="185" y="407"/>
                  </a:cubicBezTo>
                  <a:cubicBezTo>
                    <a:pt x="182" y="407"/>
                    <a:pt x="182" y="407"/>
                    <a:pt x="182" y="407"/>
                  </a:cubicBezTo>
                  <a:cubicBezTo>
                    <a:pt x="182" y="407"/>
                    <a:pt x="181" y="408"/>
                    <a:pt x="181" y="408"/>
                  </a:cubicBezTo>
                  <a:cubicBezTo>
                    <a:pt x="180" y="408"/>
                    <a:pt x="180" y="408"/>
                    <a:pt x="180" y="408"/>
                  </a:cubicBezTo>
                  <a:cubicBezTo>
                    <a:pt x="178" y="408"/>
                    <a:pt x="177" y="408"/>
                    <a:pt x="175" y="408"/>
                  </a:cubicBezTo>
                  <a:cubicBezTo>
                    <a:pt x="172" y="408"/>
                    <a:pt x="169" y="407"/>
                    <a:pt x="166" y="407"/>
                  </a:cubicBezTo>
                  <a:cubicBezTo>
                    <a:pt x="159" y="405"/>
                    <a:pt x="154" y="402"/>
                    <a:pt x="149" y="397"/>
                  </a:cubicBezTo>
                  <a:cubicBezTo>
                    <a:pt x="144" y="393"/>
                    <a:pt x="140" y="388"/>
                    <a:pt x="138" y="382"/>
                  </a:cubicBezTo>
                  <a:cubicBezTo>
                    <a:pt x="136" y="376"/>
                    <a:pt x="136" y="370"/>
                    <a:pt x="138" y="366"/>
                  </a:cubicBezTo>
                  <a:cubicBezTo>
                    <a:pt x="139" y="364"/>
                    <a:pt x="141" y="362"/>
                    <a:pt x="143" y="360"/>
                  </a:cubicBezTo>
                  <a:cubicBezTo>
                    <a:pt x="145" y="358"/>
                    <a:pt x="148" y="357"/>
                    <a:pt x="151" y="356"/>
                  </a:cubicBezTo>
                  <a:cubicBezTo>
                    <a:pt x="156" y="355"/>
                    <a:pt x="162" y="356"/>
                    <a:pt x="167" y="359"/>
                  </a:cubicBezTo>
                  <a:cubicBezTo>
                    <a:pt x="172" y="362"/>
                    <a:pt x="177" y="367"/>
                    <a:pt x="180" y="373"/>
                  </a:cubicBezTo>
                  <a:cubicBezTo>
                    <a:pt x="181" y="374"/>
                    <a:pt x="182" y="375"/>
                    <a:pt x="183" y="377"/>
                  </a:cubicBezTo>
                  <a:cubicBezTo>
                    <a:pt x="185" y="382"/>
                    <a:pt x="185" y="382"/>
                    <a:pt x="185" y="382"/>
                  </a:cubicBezTo>
                  <a:cubicBezTo>
                    <a:pt x="193" y="398"/>
                    <a:pt x="193" y="398"/>
                    <a:pt x="193" y="398"/>
                  </a:cubicBezTo>
                  <a:cubicBezTo>
                    <a:pt x="195" y="397"/>
                    <a:pt x="197" y="396"/>
                    <a:pt x="200" y="395"/>
                  </a:cubicBezTo>
                  <a:cubicBezTo>
                    <a:pt x="201" y="394"/>
                    <a:pt x="202" y="394"/>
                    <a:pt x="203" y="393"/>
                  </a:cubicBezTo>
                  <a:cubicBezTo>
                    <a:pt x="204" y="393"/>
                    <a:pt x="205" y="392"/>
                    <a:pt x="206" y="392"/>
                  </a:cubicBezTo>
                  <a:cubicBezTo>
                    <a:pt x="207" y="391"/>
                    <a:pt x="207" y="391"/>
                    <a:pt x="207" y="391"/>
                  </a:cubicBezTo>
                  <a:cubicBezTo>
                    <a:pt x="208" y="390"/>
                    <a:pt x="208" y="390"/>
                    <a:pt x="208" y="390"/>
                  </a:cubicBezTo>
                  <a:cubicBezTo>
                    <a:pt x="210" y="389"/>
                    <a:pt x="210" y="389"/>
                    <a:pt x="210" y="389"/>
                  </a:cubicBezTo>
                  <a:cubicBezTo>
                    <a:pt x="211" y="388"/>
                    <a:pt x="212" y="388"/>
                    <a:pt x="213" y="387"/>
                  </a:cubicBezTo>
                  <a:cubicBezTo>
                    <a:pt x="218" y="384"/>
                    <a:pt x="222" y="381"/>
                    <a:pt x="226" y="378"/>
                  </a:cubicBezTo>
                  <a:cubicBezTo>
                    <a:pt x="230" y="374"/>
                    <a:pt x="234" y="371"/>
                    <a:pt x="238" y="367"/>
                  </a:cubicBezTo>
                  <a:cubicBezTo>
                    <a:pt x="240" y="365"/>
                    <a:pt x="242" y="363"/>
                    <a:pt x="243" y="361"/>
                  </a:cubicBezTo>
                  <a:cubicBezTo>
                    <a:pt x="244" y="360"/>
                    <a:pt x="244" y="360"/>
                    <a:pt x="244" y="360"/>
                  </a:cubicBezTo>
                  <a:cubicBezTo>
                    <a:pt x="245" y="359"/>
                    <a:pt x="245" y="359"/>
                    <a:pt x="245" y="359"/>
                  </a:cubicBezTo>
                  <a:cubicBezTo>
                    <a:pt x="246" y="358"/>
                    <a:pt x="246" y="358"/>
                    <a:pt x="247" y="357"/>
                  </a:cubicBezTo>
                  <a:cubicBezTo>
                    <a:pt x="249" y="355"/>
                    <a:pt x="250" y="353"/>
                    <a:pt x="252" y="351"/>
                  </a:cubicBezTo>
                  <a:cubicBezTo>
                    <a:pt x="250" y="349"/>
                    <a:pt x="249" y="347"/>
                    <a:pt x="248" y="345"/>
                  </a:cubicBezTo>
                  <a:cubicBezTo>
                    <a:pt x="247" y="344"/>
                    <a:pt x="247" y="344"/>
                    <a:pt x="247" y="344"/>
                  </a:cubicBezTo>
                  <a:cubicBezTo>
                    <a:pt x="247" y="344"/>
                    <a:pt x="246" y="343"/>
                    <a:pt x="246" y="343"/>
                  </a:cubicBezTo>
                  <a:cubicBezTo>
                    <a:pt x="246" y="343"/>
                    <a:pt x="246" y="343"/>
                    <a:pt x="246" y="343"/>
                  </a:cubicBezTo>
                  <a:cubicBezTo>
                    <a:pt x="246" y="342"/>
                    <a:pt x="246" y="342"/>
                    <a:pt x="245" y="341"/>
                  </a:cubicBezTo>
                  <a:cubicBezTo>
                    <a:pt x="245" y="340"/>
                    <a:pt x="244" y="338"/>
                    <a:pt x="243" y="336"/>
                  </a:cubicBezTo>
                  <a:cubicBezTo>
                    <a:pt x="243" y="335"/>
                    <a:pt x="243" y="334"/>
                    <a:pt x="243" y="333"/>
                  </a:cubicBezTo>
                  <a:cubicBezTo>
                    <a:pt x="243" y="332"/>
                    <a:pt x="243" y="332"/>
                    <a:pt x="242" y="331"/>
                  </a:cubicBezTo>
                  <a:cubicBezTo>
                    <a:pt x="242" y="331"/>
                    <a:pt x="242" y="330"/>
                    <a:pt x="242" y="330"/>
                  </a:cubicBezTo>
                  <a:cubicBezTo>
                    <a:pt x="242" y="328"/>
                    <a:pt x="242" y="326"/>
                    <a:pt x="243" y="324"/>
                  </a:cubicBezTo>
                  <a:cubicBezTo>
                    <a:pt x="244" y="315"/>
                    <a:pt x="247" y="306"/>
                    <a:pt x="252" y="299"/>
                  </a:cubicBezTo>
                  <a:cubicBezTo>
                    <a:pt x="254" y="296"/>
                    <a:pt x="257" y="293"/>
                    <a:pt x="260" y="291"/>
                  </a:cubicBezTo>
                  <a:cubicBezTo>
                    <a:pt x="263" y="289"/>
                    <a:pt x="267" y="288"/>
                    <a:pt x="270" y="288"/>
                  </a:cubicBezTo>
                  <a:cubicBezTo>
                    <a:pt x="274" y="288"/>
                    <a:pt x="277" y="290"/>
                    <a:pt x="280" y="292"/>
                  </a:cubicBezTo>
                  <a:cubicBezTo>
                    <a:pt x="283" y="294"/>
                    <a:pt x="286" y="297"/>
                    <a:pt x="287" y="300"/>
                  </a:cubicBezTo>
                  <a:cubicBezTo>
                    <a:pt x="288" y="304"/>
                    <a:pt x="288" y="307"/>
                    <a:pt x="287" y="311"/>
                  </a:cubicBezTo>
                  <a:cubicBezTo>
                    <a:pt x="287" y="315"/>
                    <a:pt x="285" y="319"/>
                    <a:pt x="283" y="323"/>
                  </a:cubicBezTo>
                  <a:cubicBezTo>
                    <a:pt x="280" y="327"/>
                    <a:pt x="278" y="330"/>
                    <a:pt x="275" y="33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67" y="344"/>
                    <a:pt x="267" y="344"/>
                    <a:pt x="267" y="344"/>
                  </a:cubicBezTo>
                  <a:cubicBezTo>
                    <a:pt x="266" y="346"/>
                    <a:pt x="265" y="347"/>
                    <a:pt x="265" y="349"/>
                  </a:cubicBezTo>
                  <a:cubicBezTo>
                    <a:pt x="265" y="349"/>
                    <a:pt x="265" y="350"/>
                    <a:pt x="265" y="350"/>
                  </a:cubicBezTo>
                  <a:cubicBezTo>
                    <a:pt x="265" y="351"/>
                    <a:pt x="266" y="351"/>
                    <a:pt x="266" y="351"/>
                  </a:cubicBezTo>
                  <a:cubicBezTo>
                    <a:pt x="266" y="351"/>
                    <a:pt x="266" y="351"/>
                    <a:pt x="266" y="351"/>
                  </a:cubicBezTo>
                  <a:cubicBezTo>
                    <a:pt x="266" y="352"/>
                    <a:pt x="266" y="352"/>
                    <a:pt x="266" y="352"/>
                  </a:cubicBezTo>
                  <a:cubicBezTo>
                    <a:pt x="267" y="354"/>
                    <a:pt x="268" y="354"/>
                    <a:pt x="270" y="355"/>
                  </a:cubicBezTo>
                  <a:cubicBezTo>
                    <a:pt x="272" y="356"/>
                    <a:pt x="274" y="357"/>
                    <a:pt x="276" y="357"/>
                  </a:cubicBezTo>
                  <a:cubicBezTo>
                    <a:pt x="277" y="358"/>
                    <a:pt x="278" y="358"/>
                    <a:pt x="280" y="358"/>
                  </a:cubicBezTo>
                  <a:cubicBezTo>
                    <a:pt x="281" y="358"/>
                    <a:pt x="282" y="359"/>
                    <a:pt x="283" y="359"/>
                  </a:cubicBezTo>
                  <a:cubicBezTo>
                    <a:pt x="285" y="359"/>
                    <a:pt x="285" y="359"/>
                    <a:pt x="285" y="359"/>
                  </a:cubicBezTo>
                  <a:cubicBezTo>
                    <a:pt x="287" y="360"/>
                    <a:pt x="287" y="360"/>
                    <a:pt x="287" y="360"/>
                  </a:cubicBezTo>
                  <a:cubicBezTo>
                    <a:pt x="292" y="360"/>
                    <a:pt x="297" y="361"/>
                    <a:pt x="302" y="361"/>
                  </a:cubicBezTo>
                  <a:cubicBezTo>
                    <a:pt x="308" y="361"/>
                    <a:pt x="313" y="360"/>
                    <a:pt x="318" y="359"/>
                  </a:cubicBezTo>
                  <a:cubicBezTo>
                    <a:pt x="321" y="359"/>
                    <a:pt x="324" y="358"/>
                    <a:pt x="327" y="357"/>
                  </a:cubicBezTo>
                  <a:cubicBezTo>
                    <a:pt x="327" y="357"/>
                    <a:pt x="328" y="356"/>
                    <a:pt x="329" y="356"/>
                  </a:cubicBezTo>
                  <a:cubicBezTo>
                    <a:pt x="330" y="355"/>
                    <a:pt x="331" y="355"/>
                    <a:pt x="332" y="355"/>
                  </a:cubicBezTo>
                  <a:cubicBezTo>
                    <a:pt x="338" y="352"/>
                    <a:pt x="338" y="352"/>
                    <a:pt x="338" y="352"/>
                  </a:cubicBezTo>
                  <a:cubicBezTo>
                    <a:pt x="338" y="347"/>
                    <a:pt x="338" y="347"/>
                    <a:pt x="338" y="347"/>
                  </a:cubicBezTo>
                  <a:cubicBezTo>
                    <a:pt x="337" y="344"/>
                    <a:pt x="337" y="344"/>
                    <a:pt x="337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2"/>
                    <a:pt x="337" y="342"/>
                    <a:pt x="337" y="342"/>
                  </a:cubicBezTo>
                  <a:cubicBezTo>
                    <a:pt x="336" y="340"/>
                    <a:pt x="336" y="340"/>
                    <a:pt x="336" y="340"/>
                  </a:cubicBezTo>
                  <a:cubicBezTo>
                    <a:pt x="336" y="339"/>
                    <a:pt x="336" y="339"/>
                    <a:pt x="336" y="339"/>
                  </a:cubicBezTo>
                  <a:cubicBezTo>
                    <a:pt x="336" y="336"/>
                    <a:pt x="336" y="336"/>
                    <a:pt x="336" y="336"/>
                  </a:cubicBezTo>
                  <a:cubicBezTo>
                    <a:pt x="336" y="333"/>
                    <a:pt x="335" y="330"/>
                    <a:pt x="335" y="327"/>
                  </a:cubicBezTo>
                  <a:cubicBezTo>
                    <a:pt x="336" y="321"/>
                    <a:pt x="337" y="315"/>
                    <a:pt x="340" y="310"/>
                  </a:cubicBezTo>
                  <a:cubicBezTo>
                    <a:pt x="342" y="307"/>
                    <a:pt x="343" y="305"/>
                    <a:pt x="345" y="303"/>
                  </a:cubicBezTo>
                  <a:cubicBezTo>
                    <a:pt x="347" y="302"/>
                    <a:pt x="348" y="301"/>
                    <a:pt x="349" y="300"/>
                  </a:cubicBezTo>
                  <a:cubicBezTo>
                    <a:pt x="350" y="299"/>
                    <a:pt x="351" y="299"/>
                    <a:pt x="352" y="298"/>
                  </a:cubicBezTo>
                  <a:cubicBezTo>
                    <a:pt x="357" y="296"/>
                    <a:pt x="363" y="295"/>
                    <a:pt x="367" y="297"/>
                  </a:cubicBezTo>
                  <a:cubicBezTo>
                    <a:pt x="368" y="297"/>
                    <a:pt x="369" y="298"/>
                    <a:pt x="370" y="299"/>
                  </a:cubicBezTo>
                  <a:cubicBezTo>
                    <a:pt x="370" y="299"/>
                    <a:pt x="371" y="299"/>
                    <a:pt x="371" y="300"/>
                  </a:cubicBezTo>
                  <a:cubicBezTo>
                    <a:pt x="372" y="300"/>
                    <a:pt x="372" y="301"/>
                    <a:pt x="373" y="301"/>
                  </a:cubicBezTo>
                  <a:cubicBezTo>
                    <a:pt x="374" y="304"/>
                    <a:pt x="376" y="306"/>
                    <a:pt x="377" y="308"/>
                  </a:cubicBezTo>
                  <a:cubicBezTo>
                    <a:pt x="378" y="311"/>
                    <a:pt x="378" y="313"/>
                    <a:pt x="378" y="316"/>
                  </a:cubicBezTo>
                  <a:cubicBezTo>
                    <a:pt x="378" y="319"/>
                    <a:pt x="377" y="322"/>
                    <a:pt x="376" y="324"/>
                  </a:cubicBezTo>
                  <a:cubicBezTo>
                    <a:pt x="374" y="330"/>
                    <a:pt x="371" y="335"/>
                    <a:pt x="366" y="339"/>
                  </a:cubicBezTo>
                  <a:cubicBezTo>
                    <a:pt x="364" y="342"/>
                    <a:pt x="362" y="344"/>
                    <a:pt x="359" y="346"/>
                  </a:cubicBezTo>
                  <a:cubicBezTo>
                    <a:pt x="359" y="346"/>
                    <a:pt x="358" y="347"/>
                    <a:pt x="357" y="347"/>
                  </a:cubicBezTo>
                  <a:cubicBezTo>
                    <a:pt x="356" y="348"/>
                    <a:pt x="356" y="348"/>
                    <a:pt x="356" y="348"/>
                  </a:cubicBezTo>
                  <a:cubicBezTo>
                    <a:pt x="355" y="349"/>
                    <a:pt x="355" y="349"/>
                    <a:pt x="355" y="349"/>
                  </a:cubicBezTo>
                  <a:cubicBezTo>
                    <a:pt x="352" y="351"/>
                    <a:pt x="349" y="353"/>
                    <a:pt x="346" y="355"/>
                  </a:cubicBezTo>
                  <a:cubicBezTo>
                    <a:pt x="347" y="357"/>
                    <a:pt x="348" y="359"/>
                    <a:pt x="349" y="361"/>
                  </a:cubicBezTo>
                  <a:cubicBezTo>
                    <a:pt x="349" y="362"/>
                    <a:pt x="350" y="363"/>
                    <a:pt x="350" y="364"/>
                  </a:cubicBezTo>
                  <a:cubicBezTo>
                    <a:pt x="351" y="366"/>
                    <a:pt x="351" y="366"/>
                    <a:pt x="351" y="366"/>
                  </a:cubicBezTo>
                  <a:cubicBezTo>
                    <a:pt x="351" y="367"/>
                    <a:pt x="351" y="367"/>
                    <a:pt x="351" y="367"/>
                  </a:cubicBezTo>
                  <a:cubicBezTo>
                    <a:pt x="352" y="369"/>
                    <a:pt x="353" y="372"/>
                    <a:pt x="354" y="374"/>
                  </a:cubicBezTo>
                  <a:cubicBezTo>
                    <a:pt x="357" y="378"/>
                    <a:pt x="360" y="383"/>
                    <a:pt x="363" y="387"/>
                  </a:cubicBezTo>
                  <a:cubicBezTo>
                    <a:pt x="366" y="392"/>
                    <a:pt x="370" y="396"/>
                    <a:pt x="374" y="399"/>
                  </a:cubicBezTo>
                  <a:cubicBezTo>
                    <a:pt x="375" y="400"/>
                    <a:pt x="377" y="401"/>
                    <a:pt x="378" y="401"/>
                  </a:cubicBezTo>
                  <a:cubicBezTo>
                    <a:pt x="378" y="402"/>
                    <a:pt x="379" y="402"/>
                    <a:pt x="379" y="403"/>
                  </a:cubicBezTo>
                  <a:cubicBezTo>
                    <a:pt x="380" y="403"/>
                    <a:pt x="380" y="403"/>
                    <a:pt x="380" y="403"/>
                  </a:cubicBezTo>
                  <a:cubicBezTo>
                    <a:pt x="381" y="403"/>
                    <a:pt x="381" y="403"/>
                    <a:pt x="381" y="403"/>
                  </a:cubicBezTo>
                  <a:cubicBezTo>
                    <a:pt x="382" y="404"/>
                    <a:pt x="382" y="404"/>
                    <a:pt x="382" y="404"/>
                  </a:cubicBezTo>
                  <a:cubicBezTo>
                    <a:pt x="384" y="405"/>
                    <a:pt x="386" y="406"/>
                    <a:pt x="388" y="407"/>
                  </a:cubicBezTo>
                  <a:cubicBezTo>
                    <a:pt x="390" y="408"/>
                    <a:pt x="392" y="409"/>
                    <a:pt x="394" y="410"/>
                  </a:cubicBezTo>
                  <a:cubicBezTo>
                    <a:pt x="402" y="394"/>
                    <a:pt x="402" y="394"/>
                    <a:pt x="402" y="394"/>
                  </a:cubicBezTo>
                  <a:cubicBezTo>
                    <a:pt x="407" y="384"/>
                    <a:pt x="407" y="384"/>
                    <a:pt x="407" y="384"/>
                  </a:cubicBezTo>
                  <a:cubicBezTo>
                    <a:pt x="409" y="379"/>
                    <a:pt x="409" y="379"/>
                    <a:pt x="409" y="379"/>
                  </a:cubicBezTo>
                  <a:cubicBezTo>
                    <a:pt x="410" y="378"/>
                    <a:pt x="410" y="378"/>
                    <a:pt x="410" y="378"/>
                  </a:cubicBezTo>
                  <a:cubicBezTo>
                    <a:pt x="410" y="377"/>
                    <a:pt x="410" y="377"/>
                    <a:pt x="410" y="377"/>
                  </a:cubicBezTo>
                  <a:cubicBezTo>
                    <a:pt x="411" y="377"/>
                    <a:pt x="411" y="376"/>
                    <a:pt x="412" y="375"/>
                  </a:cubicBezTo>
                  <a:cubicBezTo>
                    <a:pt x="414" y="373"/>
                    <a:pt x="416" y="370"/>
                    <a:pt x="418" y="368"/>
                  </a:cubicBezTo>
                  <a:cubicBezTo>
                    <a:pt x="420" y="366"/>
                    <a:pt x="423" y="364"/>
                    <a:pt x="425" y="363"/>
                  </a:cubicBezTo>
                  <a:cubicBezTo>
                    <a:pt x="426" y="362"/>
                    <a:pt x="428" y="362"/>
                    <a:pt x="429" y="362"/>
                  </a:cubicBezTo>
                  <a:cubicBezTo>
                    <a:pt x="429" y="362"/>
                    <a:pt x="430" y="362"/>
                    <a:pt x="430" y="362"/>
                  </a:cubicBezTo>
                  <a:cubicBezTo>
                    <a:pt x="431" y="362"/>
                    <a:pt x="431" y="362"/>
                    <a:pt x="432" y="362"/>
                  </a:cubicBezTo>
                  <a:cubicBezTo>
                    <a:pt x="436" y="363"/>
                    <a:pt x="441" y="367"/>
                    <a:pt x="443" y="372"/>
                  </a:cubicBezTo>
                  <a:cubicBezTo>
                    <a:pt x="445" y="377"/>
                    <a:pt x="446" y="384"/>
                    <a:pt x="445" y="390"/>
                  </a:cubicBezTo>
                  <a:cubicBezTo>
                    <a:pt x="445" y="393"/>
                    <a:pt x="444" y="396"/>
                    <a:pt x="442" y="399"/>
                  </a:cubicBezTo>
                  <a:cubicBezTo>
                    <a:pt x="441" y="402"/>
                    <a:pt x="440" y="404"/>
                    <a:pt x="438" y="406"/>
                  </a:cubicBezTo>
                  <a:cubicBezTo>
                    <a:pt x="434" y="411"/>
                    <a:pt x="428" y="414"/>
                    <a:pt x="422" y="416"/>
                  </a:cubicBezTo>
                  <a:cubicBezTo>
                    <a:pt x="419" y="417"/>
                    <a:pt x="416" y="417"/>
                    <a:pt x="413" y="417"/>
                  </a:cubicBezTo>
                  <a:cubicBezTo>
                    <a:pt x="411" y="418"/>
                    <a:pt x="410" y="418"/>
                    <a:pt x="408" y="418"/>
                  </a:cubicBezTo>
                  <a:cubicBezTo>
                    <a:pt x="407" y="418"/>
                    <a:pt x="407" y="418"/>
                    <a:pt x="407" y="418"/>
                  </a:cubicBezTo>
                  <a:cubicBezTo>
                    <a:pt x="407" y="418"/>
                    <a:pt x="406" y="418"/>
                    <a:pt x="406" y="418"/>
                  </a:cubicBezTo>
                  <a:cubicBezTo>
                    <a:pt x="405" y="417"/>
                    <a:pt x="404" y="417"/>
                    <a:pt x="403" y="417"/>
                  </a:cubicBezTo>
                  <a:cubicBezTo>
                    <a:pt x="398" y="417"/>
                    <a:pt x="398" y="417"/>
                    <a:pt x="398" y="417"/>
                  </a:cubicBezTo>
                  <a:cubicBezTo>
                    <a:pt x="394" y="426"/>
                    <a:pt x="394" y="426"/>
                    <a:pt x="394" y="426"/>
                  </a:cubicBezTo>
                  <a:cubicBezTo>
                    <a:pt x="392" y="432"/>
                    <a:pt x="392" y="432"/>
                    <a:pt x="392" y="432"/>
                  </a:cubicBezTo>
                  <a:cubicBezTo>
                    <a:pt x="387" y="442"/>
                    <a:pt x="387" y="442"/>
                    <a:pt x="387" y="442"/>
                  </a:cubicBezTo>
                  <a:cubicBezTo>
                    <a:pt x="384" y="449"/>
                    <a:pt x="381" y="456"/>
                    <a:pt x="378" y="463"/>
                  </a:cubicBezTo>
                  <a:cubicBezTo>
                    <a:pt x="372" y="477"/>
                    <a:pt x="367" y="492"/>
                    <a:pt x="362" y="506"/>
                  </a:cubicBezTo>
                  <a:cubicBezTo>
                    <a:pt x="351" y="535"/>
                    <a:pt x="342" y="564"/>
                    <a:pt x="333" y="593"/>
                  </a:cubicBezTo>
                  <a:cubicBezTo>
                    <a:pt x="330" y="604"/>
                    <a:pt x="330" y="604"/>
                    <a:pt x="330" y="604"/>
                  </a:cubicBezTo>
                  <a:cubicBezTo>
                    <a:pt x="327" y="613"/>
                    <a:pt x="327" y="613"/>
                    <a:pt x="327" y="613"/>
                  </a:cubicBezTo>
                  <a:cubicBezTo>
                    <a:pt x="326" y="619"/>
                    <a:pt x="326" y="619"/>
                    <a:pt x="326" y="619"/>
                  </a:cubicBezTo>
                  <a:cubicBezTo>
                    <a:pt x="325" y="621"/>
                    <a:pt x="325" y="621"/>
                    <a:pt x="325" y="621"/>
                  </a:cubicBezTo>
                  <a:cubicBezTo>
                    <a:pt x="325" y="622"/>
                    <a:pt x="325" y="622"/>
                    <a:pt x="325" y="622"/>
                  </a:cubicBezTo>
                  <a:lnTo>
                    <a:pt x="318" y="6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文本框 57">
            <a:extLst>
              <a:ext uri="{FF2B5EF4-FFF2-40B4-BE49-F238E27FC236}">
                <a16:creationId xmlns:a16="http://schemas.microsoft.com/office/drawing/2014/main" id="{09BEA337-DF1F-45E6-9338-77B3CCFB41CB}"/>
              </a:ext>
            </a:extLst>
          </p:cNvPr>
          <p:cNvSpPr txBox="1"/>
          <p:nvPr/>
        </p:nvSpPr>
        <p:spPr>
          <a:xfrm>
            <a:off x="10059293" y="268783"/>
            <a:ext cx="861774" cy="632043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4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关键基本操作的具体实现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F1257958-C708-4ECE-96B1-6B596E0D14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slow" advTm="552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6"/>
          <p:cNvSpPr txBox="1">
            <a:spLocks noChangeArrowheads="1"/>
          </p:cNvSpPr>
          <p:nvPr/>
        </p:nvSpPr>
        <p:spPr bwMode="auto">
          <a:xfrm>
            <a:off x="1168888" y="438150"/>
            <a:ext cx="3605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b="1" dirty="0">
                <a:latin typeface="微软雅黑" panose="020B0503020204020204" pitchFamily="34" charset="-122"/>
              </a:rPr>
              <a:t>取出最小节点</a:t>
            </a:r>
            <a:endParaRPr lang="en-US" altLang="zh-CN" sz="2000" b="1" dirty="0">
              <a:latin typeface="微软雅黑" panose="020B0503020204020204" pitchFamily="34" charset="-122"/>
            </a:endParaRPr>
          </a:p>
        </p:txBody>
      </p:sp>
      <p:grpSp>
        <p:nvGrpSpPr>
          <p:cNvPr id="14" name="组合 8"/>
          <p:cNvGrpSpPr/>
          <p:nvPr/>
        </p:nvGrpSpPr>
        <p:grpSpPr bwMode="auto">
          <a:xfrm>
            <a:off x="206375" y="315913"/>
            <a:ext cx="815975" cy="522287"/>
            <a:chOff x="4353620" y="864629"/>
            <a:chExt cx="742365" cy="476312"/>
          </a:xfrm>
        </p:grpSpPr>
        <p:sp>
          <p:nvSpPr>
            <p:cNvPr id="15" name="KSO_Shape"/>
            <p:cNvSpPr/>
            <p:nvPr/>
          </p:nvSpPr>
          <p:spPr bwMode="auto">
            <a:xfrm>
              <a:off x="4353620" y="866076"/>
              <a:ext cx="742365" cy="408268"/>
            </a:xfrm>
            <a:custGeom>
              <a:avLst/>
              <a:gdLst>
                <a:gd name="T0" fmla="*/ 2147483646 w 5345"/>
                <a:gd name="T1" fmla="*/ 2147483646 h 2936"/>
                <a:gd name="T2" fmla="*/ 2147483646 w 5345"/>
                <a:gd name="T3" fmla="*/ 2147483646 h 2936"/>
                <a:gd name="T4" fmla="*/ 2147483646 w 5345"/>
                <a:gd name="T5" fmla="*/ 2147483646 h 2936"/>
                <a:gd name="T6" fmla="*/ 2147483646 w 5345"/>
                <a:gd name="T7" fmla="*/ 2147483646 h 2936"/>
                <a:gd name="T8" fmla="*/ 2147483646 w 5345"/>
                <a:gd name="T9" fmla="*/ 2147483646 h 2936"/>
                <a:gd name="T10" fmla="*/ 2147483646 w 5345"/>
                <a:gd name="T11" fmla="*/ 2147483646 h 2936"/>
                <a:gd name="T12" fmla="*/ 2147483646 w 5345"/>
                <a:gd name="T13" fmla="*/ 2147483646 h 2936"/>
                <a:gd name="T14" fmla="*/ 2147483646 w 5345"/>
                <a:gd name="T15" fmla="*/ 2147483646 h 2936"/>
                <a:gd name="T16" fmla="*/ 2147483646 w 5345"/>
                <a:gd name="T17" fmla="*/ 2147483646 h 2936"/>
                <a:gd name="T18" fmla="*/ 2147483646 w 5345"/>
                <a:gd name="T19" fmla="*/ 2147483646 h 2936"/>
                <a:gd name="T20" fmla="*/ 2147483646 w 5345"/>
                <a:gd name="T21" fmla="*/ 2147483646 h 2936"/>
                <a:gd name="T22" fmla="*/ 2147483646 w 5345"/>
                <a:gd name="T23" fmla="*/ 2147483646 h 2936"/>
                <a:gd name="T24" fmla="*/ 2147483646 w 5345"/>
                <a:gd name="T25" fmla="*/ 2147483646 h 2936"/>
                <a:gd name="T26" fmla="*/ 2147483646 w 5345"/>
                <a:gd name="T27" fmla="*/ 2147483646 h 2936"/>
                <a:gd name="T28" fmla="*/ 2147483646 w 5345"/>
                <a:gd name="T29" fmla="*/ 2147483646 h 2936"/>
                <a:gd name="T30" fmla="*/ 2147483646 w 5345"/>
                <a:gd name="T31" fmla="*/ 772639970 h 2936"/>
                <a:gd name="T32" fmla="*/ 2147483646 w 5345"/>
                <a:gd name="T33" fmla="*/ 0 h 2936"/>
                <a:gd name="T34" fmla="*/ 2147483646 w 5345"/>
                <a:gd name="T35" fmla="*/ 363587807 h 2936"/>
                <a:gd name="T36" fmla="*/ 2147483646 w 5345"/>
                <a:gd name="T37" fmla="*/ 2147483646 h 2936"/>
                <a:gd name="T38" fmla="*/ 2147483646 w 5345"/>
                <a:gd name="T39" fmla="*/ 2147483646 h 2936"/>
                <a:gd name="T40" fmla="*/ 2147483646 w 5345"/>
                <a:gd name="T41" fmla="*/ 2147483646 h 2936"/>
                <a:gd name="T42" fmla="*/ 2147483646 w 5345"/>
                <a:gd name="T43" fmla="*/ 2147483646 h 2936"/>
                <a:gd name="T44" fmla="*/ 2147483646 w 5345"/>
                <a:gd name="T45" fmla="*/ 2147483646 h 2936"/>
                <a:gd name="T46" fmla="*/ 2147483646 w 5345"/>
                <a:gd name="T47" fmla="*/ 2147483646 h 2936"/>
                <a:gd name="T48" fmla="*/ 2147483646 w 5345"/>
                <a:gd name="T49" fmla="*/ 2147483646 h 2936"/>
                <a:gd name="T50" fmla="*/ 2147483646 w 5345"/>
                <a:gd name="T51" fmla="*/ 2147483646 h 2936"/>
                <a:gd name="T52" fmla="*/ 2147483646 w 5345"/>
                <a:gd name="T53" fmla="*/ 2147483646 h 2936"/>
                <a:gd name="T54" fmla="*/ 2147483646 w 5345"/>
                <a:gd name="T55" fmla="*/ 2147483646 h 2936"/>
                <a:gd name="T56" fmla="*/ 2147483646 w 5345"/>
                <a:gd name="T57" fmla="*/ 2147483646 h 2936"/>
                <a:gd name="T58" fmla="*/ 2147483646 w 5345"/>
                <a:gd name="T59" fmla="*/ 2147483646 h 2936"/>
                <a:gd name="T60" fmla="*/ 2147483646 w 5345"/>
                <a:gd name="T61" fmla="*/ 2147483646 h 2936"/>
                <a:gd name="T62" fmla="*/ 452722804 w 5345"/>
                <a:gd name="T63" fmla="*/ 2147483646 h 2936"/>
                <a:gd name="T64" fmla="*/ 90570008 w 5345"/>
                <a:gd name="T65" fmla="*/ 2147483646 h 2936"/>
                <a:gd name="T66" fmla="*/ 1629877726 w 5345"/>
                <a:gd name="T67" fmla="*/ 2147483646 h 2936"/>
                <a:gd name="T68" fmla="*/ 2147483646 w 5345"/>
                <a:gd name="T69" fmla="*/ 2147483646 h 2936"/>
                <a:gd name="T70" fmla="*/ 2147483646 w 5345"/>
                <a:gd name="T71" fmla="*/ 2147483646 h 2936"/>
                <a:gd name="T72" fmla="*/ 2147483646 w 5345"/>
                <a:gd name="T73" fmla="*/ 2147483646 h 2936"/>
                <a:gd name="T74" fmla="*/ 2147483646 w 5345"/>
                <a:gd name="T75" fmla="*/ 2147483646 h 2936"/>
                <a:gd name="T76" fmla="*/ 2147483646 w 5345"/>
                <a:gd name="T77" fmla="*/ 2147483646 h 2936"/>
                <a:gd name="T78" fmla="*/ 2147483646 w 5345"/>
                <a:gd name="T79" fmla="*/ 2147483646 h 2936"/>
                <a:gd name="T80" fmla="*/ 2147483646 w 5345"/>
                <a:gd name="T81" fmla="*/ 2147483646 h 2936"/>
                <a:gd name="T82" fmla="*/ 2147483646 w 5345"/>
                <a:gd name="T83" fmla="*/ 2147483646 h 2936"/>
                <a:gd name="T84" fmla="*/ 2147483646 w 5345"/>
                <a:gd name="T85" fmla="*/ 2147483646 h 2936"/>
                <a:gd name="T86" fmla="*/ 2147483646 w 5345"/>
                <a:gd name="T87" fmla="*/ 2147483646 h 2936"/>
                <a:gd name="T88" fmla="*/ 2147483646 w 5345"/>
                <a:gd name="T89" fmla="*/ 2147483646 h 2936"/>
                <a:gd name="T90" fmla="*/ 2147483646 w 5345"/>
                <a:gd name="T91" fmla="*/ 2147483646 h 2936"/>
                <a:gd name="T92" fmla="*/ 2147483646 w 5345"/>
                <a:gd name="T93" fmla="*/ 2147483646 h 2936"/>
                <a:gd name="T94" fmla="*/ 2147483646 w 5345"/>
                <a:gd name="T95" fmla="*/ 2147483646 h 2936"/>
                <a:gd name="T96" fmla="*/ 2147483646 w 5345"/>
                <a:gd name="T97" fmla="*/ 2147483646 h 2936"/>
                <a:gd name="T98" fmla="*/ 2147483646 w 5345"/>
                <a:gd name="T99" fmla="*/ 2147483646 h 2936"/>
                <a:gd name="T100" fmla="*/ 2147483646 w 5345"/>
                <a:gd name="T101" fmla="*/ 2147483646 h 2936"/>
                <a:gd name="T102" fmla="*/ 2147483646 w 5345"/>
                <a:gd name="T103" fmla="*/ 2147483646 h 2936"/>
                <a:gd name="T104" fmla="*/ 2147483646 w 5345"/>
                <a:gd name="T105" fmla="*/ 2147483646 h 29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345" h="2936">
                  <a:moveTo>
                    <a:pt x="4729" y="1661"/>
                  </a:moveTo>
                  <a:lnTo>
                    <a:pt x="4729" y="1661"/>
                  </a:lnTo>
                  <a:lnTo>
                    <a:pt x="4723" y="1609"/>
                  </a:lnTo>
                  <a:lnTo>
                    <a:pt x="4716" y="1558"/>
                  </a:lnTo>
                  <a:lnTo>
                    <a:pt x="4706" y="1507"/>
                  </a:lnTo>
                  <a:lnTo>
                    <a:pt x="4693" y="1458"/>
                  </a:lnTo>
                  <a:lnTo>
                    <a:pt x="4679" y="1409"/>
                  </a:lnTo>
                  <a:lnTo>
                    <a:pt x="4663" y="1361"/>
                  </a:lnTo>
                  <a:lnTo>
                    <a:pt x="4644" y="1314"/>
                  </a:lnTo>
                  <a:lnTo>
                    <a:pt x="4622" y="1268"/>
                  </a:lnTo>
                  <a:lnTo>
                    <a:pt x="4600" y="1223"/>
                  </a:lnTo>
                  <a:lnTo>
                    <a:pt x="4575" y="1181"/>
                  </a:lnTo>
                  <a:lnTo>
                    <a:pt x="4548" y="1138"/>
                  </a:lnTo>
                  <a:lnTo>
                    <a:pt x="4519" y="1098"/>
                  </a:lnTo>
                  <a:lnTo>
                    <a:pt x="4489" y="1059"/>
                  </a:lnTo>
                  <a:lnTo>
                    <a:pt x="4457" y="1021"/>
                  </a:lnTo>
                  <a:lnTo>
                    <a:pt x="4422" y="984"/>
                  </a:lnTo>
                  <a:lnTo>
                    <a:pt x="4387" y="950"/>
                  </a:lnTo>
                  <a:lnTo>
                    <a:pt x="4350" y="917"/>
                  </a:lnTo>
                  <a:lnTo>
                    <a:pt x="4312" y="886"/>
                  </a:lnTo>
                  <a:lnTo>
                    <a:pt x="4272" y="856"/>
                  </a:lnTo>
                  <a:lnTo>
                    <a:pt x="4230" y="828"/>
                  </a:lnTo>
                  <a:lnTo>
                    <a:pt x="4188" y="802"/>
                  </a:lnTo>
                  <a:lnTo>
                    <a:pt x="4144" y="778"/>
                  </a:lnTo>
                  <a:lnTo>
                    <a:pt x="4099" y="757"/>
                  </a:lnTo>
                  <a:lnTo>
                    <a:pt x="4053" y="737"/>
                  </a:lnTo>
                  <a:lnTo>
                    <a:pt x="4005" y="719"/>
                  </a:lnTo>
                  <a:lnTo>
                    <a:pt x="3957" y="703"/>
                  </a:lnTo>
                  <a:lnTo>
                    <a:pt x="3907" y="689"/>
                  </a:lnTo>
                  <a:lnTo>
                    <a:pt x="3857" y="679"/>
                  </a:lnTo>
                  <a:lnTo>
                    <a:pt x="3806" y="670"/>
                  </a:lnTo>
                  <a:lnTo>
                    <a:pt x="3754" y="663"/>
                  </a:lnTo>
                  <a:lnTo>
                    <a:pt x="3701" y="660"/>
                  </a:lnTo>
                  <a:lnTo>
                    <a:pt x="3648" y="658"/>
                  </a:lnTo>
                  <a:lnTo>
                    <a:pt x="3608" y="660"/>
                  </a:lnTo>
                  <a:lnTo>
                    <a:pt x="3566" y="661"/>
                  </a:lnTo>
                  <a:lnTo>
                    <a:pt x="3526" y="665"/>
                  </a:lnTo>
                  <a:lnTo>
                    <a:pt x="3486" y="670"/>
                  </a:lnTo>
                  <a:lnTo>
                    <a:pt x="3446" y="677"/>
                  </a:lnTo>
                  <a:lnTo>
                    <a:pt x="3407" y="686"/>
                  </a:lnTo>
                  <a:lnTo>
                    <a:pt x="3368" y="695"/>
                  </a:lnTo>
                  <a:lnTo>
                    <a:pt x="3330" y="706"/>
                  </a:lnTo>
                  <a:lnTo>
                    <a:pt x="3294" y="718"/>
                  </a:lnTo>
                  <a:lnTo>
                    <a:pt x="3257" y="732"/>
                  </a:lnTo>
                  <a:lnTo>
                    <a:pt x="3220" y="746"/>
                  </a:lnTo>
                  <a:lnTo>
                    <a:pt x="3185" y="763"/>
                  </a:lnTo>
                  <a:lnTo>
                    <a:pt x="3150" y="779"/>
                  </a:lnTo>
                  <a:lnTo>
                    <a:pt x="3116" y="798"/>
                  </a:lnTo>
                  <a:lnTo>
                    <a:pt x="3083" y="817"/>
                  </a:lnTo>
                  <a:lnTo>
                    <a:pt x="3050" y="838"/>
                  </a:lnTo>
                  <a:lnTo>
                    <a:pt x="3038" y="793"/>
                  </a:lnTo>
                  <a:lnTo>
                    <a:pt x="3024" y="750"/>
                  </a:lnTo>
                  <a:lnTo>
                    <a:pt x="3007" y="707"/>
                  </a:lnTo>
                  <a:lnTo>
                    <a:pt x="2989" y="664"/>
                  </a:lnTo>
                  <a:lnTo>
                    <a:pt x="2970" y="623"/>
                  </a:lnTo>
                  <a:lnTo>
                    <a:pt x="2949" y="583"/>
                  </a:lnTo>
                  <a:lnTo>
                    <a:pt x="2927" y="542"/>
                  </a:lnTo>
                  <a:lnTo>
                    <a:pt x="2903" y="504"/>
                  </a:lnTo>
                  <a:lnTo>
                    <a:pt x="2877" y="467"/>
                  </a:lnTo>
                  <a:lnTo>
                    <a:pt x="2850" y="430"/>
                  </a:lnTo>
                  <a:lnTo>
                    <a:pt x="2821" y="396"/>
                  </a:lnTo>
                  <a:lnTo>
                    <a:pt x="2792" y="361"/>
                  </a:lnTo>
                  <a:lnTo>
                    <a:pt x="2761" y="329"/>
                  </a:lnTo>
                  <a:lnTo>
                    <a:pt x="2728" y="297"/>
                  </a:lnTo>
                  <a:lnTo>
                    <a:pt x="2694" y="268"/>
                  </a:lnTo>
                  <a:lnTo>
                    <a:pt x="2659" y="238"/>
                  </a:lnTo>
                  <a:lnTo>
                    <a:pt x="2623" y="211"/>
                  </a:lnTo>
                  <a:lnTo>
                    <a:pt x="2586" y="185"/>
                  </a:lnTo>
                  <a:lnTo>
                    <a:pt x="2548" y="161"/>
                  </a:lnTo>
                  <a:lnTo>
                    <a:pt x="2509" y="139"/>
                  </a:lnTo>
                  <a:lnTo>
                    <a:pt x="2468" y="117"/>
                  </a:lnTo>
                  <a:lnTo>
                    <a:pt x="2427" y="97"/>
                  </a:lnTo>
                  <a:lnTo>
                    <a:pt x="2384" y="79"/>
                  </a:lnTo>
                  <a:lnTo>
                    <a:pt x="2342" y="63"/>
                  </a:lnTo>
                  <a:lnTo>
                    <a:pt x="2298" y="49"/>
                  </a:lnTo>
                  <a:lnTo>
                    <a:pt x="2253" y="36"/>
                  </a:lnTo>
                  <a:lnTo>
                    <a:pt x="2208" y="25"/>
                  </a:lnTo>
                  <a:lnTo>
                    <a:pt x="2162" y="17"/>
                  </a:lnTo>
                  <a:lnTo>
                    <a:pt x="2114" y="9"/>
                  </a:lnTo>
                  <a:lnTo>
                    <a:pt x="2067" y="4"/>
                  </a:lnTo>
                  <a:lnTo>
                    <a:pt x="2019" y="1"/>
                  </a:lnTo>
                  <a:lnTo>
                    <a:pt x="1971" y="0"/>
                  </a:lnTo>
                  <a:lnTo>
                    <a:pt x="1941" y="0"/>
                  </a:lnTo>
                  <a:lnTo>
                    <a:pt x="1913" y="1"/>
                  </a:lnTo>
                  <a:lnTo>
                    <a:pt x="1884" y="4"/>
                  </a:lnTo>
                  <a:lnTo>
                    <a:pt x="1856" y="6"/>
                  </a:lnTo>
                  <a:lnTo>
                    <a:pt x="1829" y="8"/>
                  </a:lnTo>
                  <a:lnTo>
                    <a:pt x="1800" y="13"/>
                  </a:lnTo>
                  <a:lnTo>
                    <a:pt x="1746" y="23"/>
                  </a:lnTo>
                  <a:lnTo>
                    <a:pt x="1691" y="34"/>
                  </a:lnTo>
                  <a:lnTo>
                    <a:pt x="1638" y="50"/>
                  </a:lnTo>
                  <a:lnTo>
                    <a:pt x="1587" y="68"/>
                  </a:lnTo>
                  <a:lnTo>
                    <a:pt x="1536" y="88"/>
                  </a:lnTo>
                  <a:lnTo>
                    <a:pt x="1487" y="110"/>
                  </a:lnTo>
                  <a:lnTo>
                    <a:pt x="1438" y="135"/>
                  </a:lnTo>
                  <a:lnTo>
                    <a:pt x="1392" y="161"/>
                  </a:lnTo>
                  <a:lnTo>
                    <a:pt x="1347" y="191"/>
                  </a:lnTo>
                  <a:lnTo>
                    <a:pt x="1303" y="221"/>
                  </a:lnTo>
                  <a:lnTo>
                    <a:pt x="1260" y="255"/>
                  </a:lnTo>
                  <a:lnTo>
                    <a:pt x="1220" y="290"/>
                  </a:lnTo>
                  <a:lnTo>
                    <a:pt x="1181" y="327"/>
                  </a:lnTo>
                  <a:lnTo>
                    <a:pt x="1144" y="366"/>
                  </a:lnTo>
                  <a:lnTo>
                    <a:pt x="1109" y="406"/>
                  </a:lnTo>
                  <a:lnTo>
                    <a:pt x="1076" y="448"/>
                  </a:lnTo>
                  <a:lnTo>
                    <a:pt x="1045" y="491"/>
                  </a:lnTo>
                  <a:lnTo>
                    <a:pt x="1016" y="538"/>
                  </a:lnTo>
                  <a:lnTo>
                    <a:pt x="989" y="584"/>
                  </a:lnTo>
                  <a:lnTo>
                    <a:pt x="964" y="632"/>
                  </a:lnTo>
                  <a:lnTo>
                    <a:pt x="942" y="681"/>
                  </a:lnTo>
                  <a:lnTo>
                    <a:pt x="922" y="732"/>
                  </a:lnTo>
                  <a:lnTo>
                    <a:pt x="905" y="784"/>
                  </a:lnTo>
                  <a:lnTo>
                    <a:pt x="890" y="837"/>
                  </a:lnTo>
                  <a:lnTo>
                    <a:pt x="877" y="890"/>
                  </a:lnTo>
                  <a:lnTo>
                    <a:pt x="867" y="946"/>
                  </a:lnTo>
                  <a:lnTo>
                    <a:pt x="864" y="973"/>
                  </a:lnTo>
                  <a:lnTo>
                    <a:pt x="860" y="1002"/>
                  </a:lnTo>
                  <a:lnTo>
                    <a:pt x="858" y="1030"/>
                  </a:lnTo>
                  <a:lnTo>
                    <a:pt x="855" y="1059"/>
                  </a:lnTo>
                  <a:lnTo>
                    <a:pt x="855" y="1087"/>
                  </a:lnTo>
                  <a:lnTo>
                    <a:pt x="854" y="1115"/>
                  </a:lnTo>
                  <a:lnTo>
                    <a:pt x="855" y="1150"/>
                  </a:lnTo>
                  <a:lnTo>
                    <a:pt x="857" y="1183"/>
                  </a:lnTo>
                  <a:lnTo>
                    <a:pt x="860" y="1216"/>
                  </a:lnTo>
                  <a:lnTo>
                    <a:pt x="864" y="1250"/>
                  </a:lnTo>
                  <a:lnTo>
                    <a:pt x="845" y="1249"/>
                  </a:lnTo>
                  <a:lnTo>
                    <a:pt x="801" y="1250"/>
                  </a:lnTo>
                  <a:lnTo>
                    <a:pt x="758" y="1253"/>
                  </a:lnTo>
                  <a:lnTo>
                    <a:pt x="716" y="1259"/>
                  </a:lnTo>
                  <a:lnTo>
                    <a:pt x="674" y="1266"/>
                  </a:lnTo>
                  <a:lnTo>
                    <a:pt x="633" y="1275"/>
                  </a:lnTo>
                  <a:lnTo>
                    <a:pt x="594" y="1287"/>
                  </a:lnTo>
                  <a:lnTo>
                    <a:pt x="555" y="1300"/>
                  </a:lnTo>
                  <a:lnTo>
                    <a:pt x="515" y="1316"/>
                  </a:lnTo>
                  <a:lnTo>
                    <a:pt x="479" y="1332"/>
                  </a:lnTo>
                  <a:lnTo>
                    <a:pt x="442" y="1351"/>
                  </a:lnTo>
                  <a:lnTo>
                    <a:pt x="407" y="1371"/>
                  </a:lnTo>
                  <a:lnTo>
                    <a:pt x="372" y="1393"/>
                  </a:lnTo>
                  <a:lnTo>
                    <a:pt x="339" y="1416"/>
                  </a:lnTo>
                  <a:lnTo>
                    <a:pt x="307" y="1441"/>
                  </a:lnTo>
                  <a:lnTo>
                    <a:pt x="277" y="1468"/>
                  </a:lnTo>
                  <a:lnTo>
                    <a:pt x="248" y="1496"/>
                  </a:lnTo>
                  <a:lnTo>
                    <a:pt x="219" y="1525"/>
                  </a:lnTo>
                  <a:lnTo>
                    <a:pt x="193" y="1556"/>
                  </a:lnTo>
                  <a:lnTo>
                    <a:pt x="169" y="1588"/>
                  </a:lnTo>
                  <a:lnTo>
                    <a:pt x="145" y="1621"/>
                  </a:lnTo>
                  <a:lnTo>
                    <a:pt x="122" y="1655"/>
                  </a:lnTo>
                  <a:lnTo>
                    <a:pt x="102" y="1690"/>
                  </a:lnTo>
                  <a:lnTo>
                    <a:pt x="83" y="1726"/>
                  </a:lnTo>
                  <a:lnTo>
                    <a:pt x="67" y="1764"/>
                  </a:lnTo>
                  <a:lnTo>
                    <a:pt x="51" y="1802"/>
                  </a:lnTo>
                  <a:lnTo>
                    <a:pt x="38" y="1841"/>
                  </a:lnTo>
                  <a:lnTo>
                    <a:pt x="28" y="1882"/>
                  </a:lnTo>
                  <a:lnTo>
                    <a:pt x="18" y="1923"/>
                  </a:lnTo>
                  <a:lnTo>
                    <a:pt x="10" y="1965"/>
                  </a:lnTo>
                  <a:lnTo>
                    <a:pt x="5" y="2006"/>
                  </a:lnTo>
                  <a:lnTo>
                    <a:pt x="2" y="2049"/>
                  </a:lnTo>
                  <a:lnTo>
                    <a:pt x="0" y="2092"/>
                  </a:lnTo>
                  <a:lnTo>
                    <a:pt x="2" y="2135"/>
                  </a:lnTo>
                  <a:lnTo>
                    <a:pt x="5" y="2176"/>
                  </a:lnTo>
                  <a:lnTo>
                    <a:pt x="10" y="2217"/>
                  </a:lnTo>
                  <a:lnTo>
                    <a:pt x="17" y="2257"/>
                  </a:lnTo>
                  <a:lnTo>
                    <a:pt x="25" y="2297"/>
                  </a:lnTo>
                  <a:lnTo>
                    <a:pt x="36" y="2336"/>
                  </a:lnTo>
                  <a:lnTo>
                    <a:pt x="49" y="2374"/>
                  </a:lnTo>
                  <a:lnTo>
                    <a:pt x="63" y="2411"/>
                  </a:lnTo>
                  <a:lnTo>
                    <a:pt x="79" y="2448"/>
                  </a:lnTo>
                  <a:lnTo>
                    <a:pt x="96" y="2483"/>
                  </a:lnTo>
                  <a:lnTo>
                    <a:pt x="115" y="2517"/>
                  </a:lnTo>
                  <a:lnTo>
                    <a:pt x="137" y="2552"/>
                  </a:lnTo>
                  <a:lnTo>
                    <a:pt x="159" y="2584"/>
                  </a:lnTo>
                  <a:lnTo>
                    <a:pt x="183" y="2615"/>
                  </a:lnTo>
                  <a:lnTo>
                    <a:pt x="208" y="2645"/>
                  </a:lnTo>
                  <a:lnTo>
                    <a:pt x="234" y="2674"/>
                  </a:lnTo>
                  <a:lnTo>
                    <a:pt x="262" y="2702"/>
                  </a:lnTo>
                  <a:lnTo>
                    <a:pt x="290" y="2728"/>
                  </a:lnTo>
                  <a:lnTo>
                    <a:pt x="321" y="2753"/>
                  </a:lnTo>
                  <a:lnTo>
                    <a:pt x="352" y="2777"/>
                  </a:lnTo>
                  <a:lnTo>
                    <a:pt x="385" y="2799"/>
                  </a:lnTo>
                  <a:lnTo>
                    <a:pt x="418" y="2819"/>
                  </a:lnTo>
                  <a:lnTo>
                    <a:pt x="453" y="2840"/>
                  </a:lnTo>
                  <a:lnTo>
                    <a:pt x="488" y="2856"/>
                  </a:lnTo>
                  <a:lnTo>
                    <a:pt x="525" y="2873"/>
                  </a:lnTo>
                  <a:lnTo>
                    <a:pt x="563" y="2887"/>
                  </a:lnTo>
                  <a:lnTo>
                    <a:pt x="601" y="2899"/>
                  </a:lnTo>
                  <a:lnTo>
                    <a:pt x="640" y="2909"/>
                  </a:lnTo>
                  <a:lnTo>
                    <a:pt x="679" y="2919"/>
                  </a:lnTo>
                  <a:lnTo>
                    <a:pt x="719" y="2926"/>
                  </a:lnTo>
                  <a:lnTo>
                    <a:pt x="761" y="2931"/>
                  </a:lnTo>
                  <a:lnTo>
                    <a:pt x="802" y="2934"/>
                  </a:lnTo>
                  <a:lnTo>
                    <a:pt x="802" y="2936"/>
                  </a:lnTo>
                  <a:lnTo>
                    <a:pt x="4682" y="2936"/>
                  </a:lnTo>
                  <a:lnTo>
                    <a:pt x="4682" y="2933"/>
                  </a:lnTo>
                  <a:lnTo>
                    <a:pt x="4693" y="2934"/>
                  </a:lnTo>
                  <a:lnTo>
                    <a:pt x="4706" y="2936"/>
                  </a:lnTo>
                  <a:lnTo>
                    <a:pt x="4740" y="2936"/>
                  </a:lnTo>
                  <a:lnTo>
                    <a:pt x="4772" y="2933"/>
                  </a:lnTo>
                  <a:lnTo>
                    <a:pt x="4804" y="2928"/>
                  </a:lnTo>
                  <a:lnTo>
                    <a:pt x="4836" y="2922"/>
                  </a:lnTo>
                  <a:lnTo>
                    <a:pt x="4866" y="2915"/>
                  </a:lnTo>
                  <a:lnTo>
                    <a:pt x="4896" y="2907"/>
                  </a:lnTo>
                  <a:lnTo>
                    <a:pt x="4926" y="2898"/>
                  </a:lnTo>
                  <a:lnTo>
                    <a:pt x="4955" y="2886"/>
                  </a:lnTo>
                  <a:lnTo>
                    <a:pt x="4984" y="2873"/>
                  </a:lnTo>
                  <a:lnTo>
                    <a:pt x="5011" y="2859"/>
                  </a:lnTo>
                  <a:lnTo>
                    <a:pt x="5038" y="2843"/>
                  </a:lnTo>
                  <a:lnTo>
                    <a:pt x="5063" y="2827"/>
                  </a:lnTo>
                  <a:lnTo>
                    <a:pt x="5089" y="2809"/>
                  </a:lnTo>
                  <a:lnTo>
                    <a:pt x="5113" y="2790"/>
                  </a:lnTo>
                  <a:lnTo>
                    <a:pt x="5135" y="2770"/>
                  </a:lnTo>
                  <a:lnTo>
                    <a:pt x="5158" y="2748"/>
                  </a:lnTo>
                  <a:lnTo>
                    <a:pt x="5179" y="2727"/>
                  </a:lnTo>
                  <a:lnTo>
                    <a:pt x="5199" y="2703"/>
                  </a:lnTo>
                  <a:lnTo>
                    <a:pt x="5218" y="2680"/>
                  </a:lnTo>
                  <a:lnTo>
                    <a:pt x="5236" y="2655"/>
                  </a:lnTo>
                  <a:lnTo>
                    <a:pt x="5252" y="2629"/>
                  </a:lnTo>
                  <a:lnTo>
                    <a:pt x="5268" y="2602"/>
                  </a:lnTo>
                  <a:lnTo>
                    <a:pt x="5282" y="2574"/>
                  </a:lnTo>
                  <a:lnTo>
                    <a:pt x="5295" y="2546"/>
                  </a:lnTo>
                  <a:lnTo>
                    <a:pt x="5306" y="2517"/>
                  </a:lnTo>
                  <a:lnTo>
                    <a:pt x="5316" y="2488"/>
                  </a:lnTo>
                  <a:lnTo>
                    <a:pt x="5325" y="2457"/>
                  </a:lnTo>
                  <a:lnTo>
                    <a:pt x="5332" y="2426"/>
                  </a:lnTo>
                  <a:lnTo>
                    <a:pt x="5338" y="2394"/>
                  </a:lnTo>
                  <a:lnTo>
                    <a:pt x="5341" y="2362"/>
                  </a:lnTo>
                  <a:lnTo>
                    <a:pt x="5344" y="2330"/>
                  </a:lnTo>
                  <a:lnTo>
                    <a:pt x="5345" y="2297"/>
                  </a:lnTo>
                  <a:lnTo>
                    <a:pt x="5344" y="2265"/>
                  </a:lnTo>
                  <a:lnTo>
                    <a:pt x="5341" y="2233"/>
                  </a:lnTo>
                  <a:lnTo>
                    <a:pt x="5338" y="2203"/>
                  </a:lnTo>
                  <a:lnTo>
                    <a:pt x="5333" y="2172"/>
                  </a:lnTo>
                  <a:lnTo>
                    <a:pt x="5326" y="2141"/>
                  </a:lnTo>
                  <a:lnTo>
                    <a:pt x="5318" y="2111"/>
                  </a:lnTo>
                  <a:lnTo>
                    <a:pt x="5308" y="2083"/>
                  </a:lnTo>
                  <a:lnTo>
                    <a:pt x="5296" y="2054"/>
                  </a:lnTo>
                  <a:lnTo>
                    <a:pt x="5284" y="2026"/>
                  </a:lnTo>
                  <a:lnTo>
                    <a:pt x="5271" y="2000"/>
                  </a:lnTo>
                  <a:lnTo>
                    <a:pt x="5256" y="1974"/>
                  </a:lnTo>
                  <a:lnTo>
                    <a:pt x="5241" y="1948"/>
                  </a:lnTo>
                  <a:lnTo>
                    <a:pt x="5223" y="1923"/>
                  </a:lnTo>
                  <a:lnTo>
                    <a:pt x="5205" y="1899"/>
                  </a:lnTo>
                  <a:lnTo>
                    <a:pt x="5185" y="1877"/>
                  </a:lnTo>
                  <a:lnTo>
                    <a:pt x="5165" y="1854"/>
                  </a:lnTo>
                  <a:lnTo>
                    <a:pt x="5143" y="1834"/>
                  </a:lnTo>
                  <a:lnTo>
                    <a:pt x="5121" y="1814"/>
                  </a:lnTo>
                  <a:lnTo>
                    <a:pt x="5098" y="1795"/>
                  </a:lnTo>
                  <a:lnTo>
                    <a:pt x="5074" y="1777"/>
                  </a:lnTo>
                  <a:lnTo>
                    <a:pt x="5049" y="1761"/>
                  </a:lnTo>
                  <a:lnTo>
                    <a:pt x="5023" y="1745"/>
                  </a:lnTo>
                  <a:lnTo>
                    <a:pt x="4997" y="1731"/>
                  </a:lnTo>
                  <a:lnTo>
                    <a:pt x="4969" y="1717"/>
                  </a:lnTo>
                  <a:lnTo>
                    <a:pt x="4941" y="1706"/>
                  </a:lnTo>
                  <a:lnTo>
                    <a:pt x="4913" y="1696"/>
                  </a:lnTo>
                  <a:lnTo>
                    <a:pt x="4883" y="1686"/>
                  </a:lnTo>
                  <a:lnTo>
                    <a:pt x="4853" y="1678"/>
                  </a:lnTo>
                  <a:lnTo>
                    <a:pt x="4823" y="1672"/>
                  </a:lnTo>
                  <a:lnTo>
                    <a:pt x="4792" y="1667"/>
                  </a:lnTo>
                  <a:lnTo>
                    <a:pt x="4761" y="1664"/>
                  </a:lnTo>
                  <a:lnTo>
                    <a:pt x="4729" y="1661"/>
                  </a:lnTo>
                  <a:close/>
                </a:path>
              </a:pathLst>
            </a:custGeom>
            <a:solidFill>
              <a:srgbClr val="58A6DA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defTabSz="685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0"/>
            <p:cNvSpPr txBox="1">
              <a:spLocks noChangeArrowheads="1"/>
            </p:cNvSpPr>
            <p:nvPr/>
          </p:nvSpPr>
          <p:spPr bwMode="auto">
            <a:xfrm>
              <a:off x="4508346" y="864629"/>
              <a:ext cx="432912" cy="476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3895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 dirty="0">
                  <a:solidFill>
                    <a:schemeClr val="bg1"/>
                  </a:solidFill>
                  <a:cs typeface="Arial" panose="020B0604020202020204" pitchFamily="34" charset="0"/>
                </a:rPr>
                <a:t>3</a:t>
              </a:r>
              <a:endParaRPr lang="zh-CN" altLang="en-US" sz="2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19FC0E05-E9BA-4075-9DDA-A0C592E8A7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50" y="1802122"/>
            <a:ext cx="5883150" cy="406181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8C1DA9D-218E-4BF9-B5D9-0EA4F4682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885" y="1104832"/>
            <a:ext cx="5944115" cy="5456393"/>
          </a:xfrm>
          <a:prstGeom prst="rect">
            <a:avLst/>
          </a:prstGeom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6FA6A91D-7490-43A4-94B4-9E7F6BA44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57756"/>
      </p:ext>
    </p:extLst>
  </p:cSld>
  <p:clrMapOvr>
    <a:masterClrMapping/>
  </p:clrMapOvr>
  <p:transition spd="slow" advTm="6106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2.3|4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TM03457475[[fn=框架]]</Template>
  <TotalTime>0</TotalTime>
  <Words>1088</Words>
  <Application>Microsoft Office PowerPoint</Application>
  <PresentationFormat>宽屏</PresentationFormat>
  <Paragraphs>143</Paragraphs>
  <Slides>18</Slides>
  <Notes>6</Notes>
  <HiddenSlides>0</HiddenSlides>
  <MMClips>18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等线</vt:lpstr>
      <vt:lpstr>黑体</vt:lpstr>
      <vt:lpstr>微软雅黑</vt:lpstr>
      <vt:lpstr>Arial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Nan D</dc:creator>
  <cp:lastModifiedBy>shu gean</cp:lastModifiedBy>
  <cp:revision>79</cp:revision>
  <dcterms:created xsi:type="dcterms:W3CDTF">2019-09-27T12:53:00Z</dcterms:created>
  <dcterms:modified xsi:type="dcterms:W3CDTF">2020-04-16T11:50:38Z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2052-11.1.0.7989</vt:lpwstr>
  </property>
</Properties>
</file>